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41"/>
  </p:notesMasterIdLst>
  <p:sldIdLst>
    <p:sldId id="256" r:id="rId5"/>
    <p:sldId id="258" r:id="rId6"/>
    <p:sldId id="305" r:id="rId7"/>
    <p:sldId id="328" r:id="rId8"/>
    <p:sldId id="346" r:id="rId9"/>
    <p:sldId id="310" r:id="rId10"/>
    <p:sldId id="311" r:id="rId11"/>
    <p:sldId id="309" r:id="rId12"/>
    <p:sldId id="307" r:id="rId13"/>
    <p:sldId id="313" r:id="rId14"/>
    <p:sldId id="312" r:id="rId15"/>
    <p:sldId id="282" r:id="rId16"/>
    <p:sldId id="317" r:id="rId17"/>
    <p:sldId id="318" r:id="rId18"/>
    <p:sldId id="319" r:id="rId19"/>
    <p:sldId id="332" r:id="rId20"/>
    <p:sldId id="326" r:id="rId21"/>
    <p:sldId id="308" r:id="rId22"/>
    <p:sldId id="337" r:id="rId23"/>
    <p:sldId id="329" r:id="rId24"/>
    <p:sldId id="262" r:id="rId25"/>
    <p:sldId id="321" r:id="rId26"/>
    <p:sldId id="320" r:id="rId27"/>
    <p:sldId id="264" r:id="rId28"/>
    <p:sldId id="279" r:id="rId29"/>
    <p:sldId id="330" r:id="rId30"/>
    <p:sldId id="274" r:id="rId31"/>
    <p:sldId id="257" r:id="rId32"/>
    <p:sldId id="335" r:id="rId33"/>
    <p:sldId id="334" r:id="rId34"/>
    <p:sldId id="340" r:id="rId35"/>
    <p:sldId id="342" r:id="rId36"/>
    <p:sldId id="343" r:id="rId37"/>
    <p:sldId id="339" r:id="rId38"/>
    <p:sldId id="336" r:id="rId39"/>
    <p:sldId id="275" r:id="rId40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42"/>
    </p:embeddedFont>
    <p:embeddedFont>
      <p:font typeface="Catamaran" panose="020B0604020202020204" charset="0"/>
      <p:regular r:id="rId43"/>
      <p:bold r:id="rId44"/>
    </p:embeddedFont>
    <p:embeddedFont>
      <p:font typeface="Fugaz One" panose="020B0604020202020204" charset="0"/>
      <p:regular r:id="rId45"/>
    </p:embeddedFont>
    <p:embeddedFont>
      <p:font typeface="Roboto Condensed" panose="02000000000000000000" pitchFamily="2" charset="0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italic r:id="rId51"/>
    </p:embeddedFont>
    <p:embeddedFont>
      <p:font typeface="Space Mono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56082"/>
    <a:srgbClr val="20188D"/>
    <a:srgbClr val="FFFFFF"/>
    <a:srgbClr val="62D3C3"/>
    <a:srgbClr val="B2E4C2"/>
    <a:srgbClr val="3F3E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162599-A662-BC8B-EEFE-BDBB19B022BB}" v="9" dt="2024-12-18T23:52:42.694"/>
    <p1510:client id="{2E1EE38C-8D26-2CE3-1262-6994EA766183}" v="398" dt="2024-12-19T03:34:24.080"/>
    <p1510:client id="{44F2B365-3F36-3184-4A9B-9AFBD0D5C900}" v="74" dt="2024-12-19T08:03:01.606"/>
    <p1510:client id="{54B378C6-E1C1-F998-7C13-9DE116E21D6C}" v="276" dt="2024-12-19T01:13:58.460"/>
    <p1510:client id="{B578F39E-8364-451F-BFBE-0E06F446835F}" v="161" dt="2024-12-19T04:13:15.281"/>
    <p1510:client id="{D415F4BA-19B2-809C-2A5C-52636C3C22AB}" v="644" dt="2024-12-19T01:42:00.072"/>
  </p1510:revLst>
</p1510:revInfo>
</file>

<file path=ppt/tableStyles.xml><?xml version="1.0" encoding="utf-8"?>
<a:tblStyleLst xmlns:a="http://schemas.openxmlformats.org/drawingml/2006/main" def="{357B527E-27AE-4500-8F83-AC73D2EEF591}">
  <a:tblStyle styleId="{357B527E-27AE-4500-8F83-AC73D2EEF59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44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0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3.fntdata"/><Relationship Id="rId52" Type="http://schemas.openxmlformats.org/officeDocument/2006/relationships/font" Target="fonts/font11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>
          <a:extLst>
            <a:ext uri="{FF2B5EF4-FFF2-40B4-BE49-F238E27FC236}">
              <a16:creationId xmlns:a16="http://schemas.microsoft.com/office/drawing/2014/main" id="{0A0898FC-71D6-964E-0B32-DE8D5FA74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1ce9dc6fa_1_783:notes">
            <a:extLst>
              <a:ext uri="{FF2B5EF4-FFF2-40B4-BE49-F238E27FC236}">
                <a16:creationId xmlns:a16="http://schemas.microsoft.com/office/drawing/2014/main" id="{8A9E03E8-2EBA-7DD1-9B46-C27402A6566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1ce9dc6fa_1_783:notes">
            <a:extLst>
              <a:ext uri="{FF2B5EF4-FFF2-40B4-BE49-F238E27FC236}">
                <a16:creationId xmlns:a16="http://schemas.microsoft.com/office/drawing/2014/main" id="{18F38C7B-9ED5-AE51-75E2-E376B02A0D3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1087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51849426-5E0F-4DA8-19CF-433F7AA82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bd6c00e730_0_122:notes">
            <a:extLst>
              <a:ext uri="{FF2B5EF4-FFF2-40B4-BE49-F238E27FC236}">
                <a16:creationId xmlns:a16="http://schemas.microsoft.com/office/drawing/2014/main" id="{BA38FD5F-34ED-C3FF-6EBC-D910514DF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bd6c00e730_0_122:notes">
            <a:extLst>
              <a:ext uri="{FF2B5EF4-FFF2-40B4-BE49-F238E27FC236}">
                <a16:creationId xmlns:a16="http://schemas.microsoft.com/office/drawing/2014/main" id="{C9C90FF0-AB10-F907-0CEF-D6B218EBE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2582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bd6c00e730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bd6c00e730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7398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472CC58-8493-C39C-5A6C-AD973D0DA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e9dc6fa_1_767:notes">
            <a:extLst>
              <a:ext uri="{FF2B5EF4-FFF2-40B4-BE49-F238E27FC236}">
                <a16:creationId xmlns:a16="http://schemas.microsoft.com/office/drawing/2014/main" id="{948CFD5B-431C-435A-6A3D-5C8F74D47A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e9dc6fa_1_767:notes">
            <a:extLst>
              <a:ext uri="{FF2B5EF4-FFF2-40B4-BE49-F238E27FC236}">
                <a16:creationId xmlns:a16="http://schemas.microsoft.com/office/drawing/2014/main" id="{2AC1F36B-0640-45D0-B37A-76C0108ED02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3816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51849426-5E0F-4DA8-19CF-433F7AA82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bd6c00e730_0_122:notes">
            <a:extLst>
              <a:ext uri="{FF2B5EF4-FFF2-40B4-BE49-F238E27FC236}">
                <a16:creationId xmlns:a16="http://schemas.microsoft.com/office/drawing/2014/main" id="{BA38FD5F-34ED-C3FF-6EBC-D910514DF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bd6c00e730_0_122:notes">
            <a:extLst>
              <a:ext uri="{FF2B5EF4-FFF2-40B4-BE49-F238E27FC236}">
                <a16:creationId xmlns:a16="http://schemas.microsoft.com/office/drawing/2014/main" id="{C9C90FF0-AB10-F907-0CEF-D6B218EBE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7945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CCDA240-07D2-4F29-5256-4C24804558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e9dc6fa_1_767:notes">
            <a:extLst>
              <a:ext uri="{FF2B5EF4-FFF2-40B4-BE49-F238E27FC236}">
                <a16:creationId xmlns:a16="http://schemas.microsoft.com/office/drawing/2014/main" id="{099B8B79-B9D8-025F-5EB9-C14023A47B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e9dc6fa_1_767:notes">
            <a:extLst>
              <a:ext uri="{FF2B5EF4-FFF2-40B4-BE49-F238E27FC236}">
                <a16:creationId xmlns:a16="http://schemas.microsoft.com/office/drawing/2014/main" id="{26C18566-205E-959C-B3E5-104632F7A48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53392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BE242C67-3F8F-833A-1B0C-8F448B8CD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bd6c00e730_0_122:notes">
            <a:extLst>
              <a:ext uri="{FF2B5EF4-FFF2-40B4-BE49-F238E27FC236}">
                <a16:creationId xmlns:a16="http://schemas.microsoft.com/office/drawing/2014/main" id="{F77E1AE5-8344-F972-9906-85D01CC673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bd6c00e730_0_122:notes">
            <a:extLst>
              <a:ext uri="{FF2B5EF4-FFF2-40B4-BE49-F238E27FC236}">
                <a16:creationId xmlns:a16="http://schemas.microsoft.com/office/drawing/2014/main" id="{32636B47-518C-1CCA-3CD3-163888C47BC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689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83B1CE6B-EE4C-F0DA-C7DF-8B2305CC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A5B2D1BE-BD70-6867-5D47-C2A3D3376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BC9C3C87-D954-89C2-E2A4-ABE90D7E26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2504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4398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99f2f57a71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99f2f57a71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20A61A00-FA87-F581-BC6F-F3C5002F8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d6c00e730_0_259:notes">
            <a:extLst>
              <a:ext uri="{FF2B5EF4-FFF2-40B4-BE49-F238E27FC236}">
                <a16:creationId xmlns:a16="http://schemas.microsoft.com/office/drawing/2014/main" id="{90AB916A-CC76-0340-F54F-DFD8AB4500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d6c00e730_0_259:notes">
            <a:extLst>
              <a:ext uri="{FF2B5EF4-FFF2-40B4-BE49-F238E27FC236}">
                <a16:creationId xmlns:a16="http://schemas.microsoft.com/office/drawing/2014/main" id="{77977F4D-D9B8-A08D-79BE-037E77F6418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501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99f2f57a71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99f2f57a71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6CD4221-4C5C-254D-626E-0107F6B6EA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e9dc6fa_1_767:notes">
            <a:extLst>
              <a:ext uri="{FF2B5EF4-FFF2-40B4-BE49-F238E27FC236}">
                <a16:creationId xmlns:a16="http://schemas.microsoft.com/office/drawing/2014/main" id="{45BF97C1-366A-6F11-1CCC-724DE65AB0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e9dc6fa_1_767:notes">
            <a:extLst>
              <a:ext uri="{FF2B5EF4-FFF2-40B4-BE49-F238E27FC236}">
                <a16:creationId xmlns:a16="http://schemas.microsoft.com/office/drawing/2014/main" id="{5944F2D1-41A2-C322-26C0-4CD20DA1CFF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H&lt;0.75m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98237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30107BD9-9C04-EBFB-D7B9-72FEA44E6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d6c00e730_0_259:notes">
            <a:extLst>
              <a:ext uri="{FF2B5EF4-FFF2-40B4-BE49-F238E27FC236}">
                <a16:creationId xmlns:a16="http://schemas.microsoft.com/office/drawing/2014/main" id="{9E644C4C-EAC0-A31C-1DBF-395F20F585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d6c00e730_0_259:notes">
            <a:extLst>
              <a:ext uri="{FF2B5EF4-FFF2-40B4-BE49-F238E27FC236}">
                <a16:creationId xmlns:a16="http://schemas.microsoft.com/office/drawing/2014/main" id="{015E1157-1E14-2BB8-E28B-4876E98E9C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18796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e9dc6fa_1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e9dc6fa_1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1ce9dc6fa_1_8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1ce9dc6fa_1_8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>
          <a:extLst>
            <a:ext uri="{FF2B5EF4-FFF2-40B4-BE49-F238E27FC236}">
              <a16:creationId xmlns:a16="http://schemas.microsoft.com/office/drawing/2014/main" id="{D249072F-FEF0-CBE4-870D-CF7246337D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bd6c00e730_0_259:notes">
            <a:extLst>
              <a:ext uri="{FF2B5EF4-FFF2-40B4-BE49-F238E27FC236}">
                <a16:creationId xmlns:a16="http://schemas.microsoft.com/office/drawing/2014/main" id="{2285AEBD-3CE2-C8ED-8C5B-6E12092F1DB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bd6c00e730_0_259:notes">
            <a:extLst>
              <a:ext uri="{FF2B5EF4-FFF2-40B4-BE49-F238E27FC236}">
                <a16:creationId xmlns:a16="http://schemas.microsoft.com/office/drawing/2014/main" id="{A40B2A36-35F9-D8BE-60CB-743131AB91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84826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11ce9dc6fa_1_7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111ce9dc6fa_1_7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0749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7A0CCDE0-5360-BCB7-CB39-4929FB3B1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36045FEF-6221-C031-8A36-18031EEFCD3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CDF33937-1B78-2C97-878E-C49675D1E9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664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31558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72E40883-60CA-E3A2-17E2-146192C8C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f2f57a71_0_0:notes">
            <a:extLst>
              <a:ext uri="{FF2B5EF4-FFF2-40B4-BE49-F238E27FC236}">
                <a16:creationId xmlns:a16="http://schemas.microsoft.com/office/drawing/2014/main" id="{AD0D4B22-6264-5022-0FEB-C72533E1FDA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f2f57a71_0_0:notes">
            <a:extLst>
              <a:ext uri="{FF2B5EF4-FFF2-40B4-BE49-F238E27FC236}">
                <a16:creationId xmlns:a16="http://schemas.microsoft.com/office/drawing/2014/main" id="{C560B826-EC3C-035E-6AA7-91C474F842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28620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>
          <a:extLst>
            <a:ext uri="{FF2B5EF4-FFF2-40B4-BE49-F238E27FC236}">
              <a16:creationId xmlns:a16="http://schemas.microsoft.com/office/drawing/2014/main" id="{10B2B18D-F5D3-5ECB-934C-9EAAEE236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f2f57a71_0_0:notes">
            <a:extLst>
              <a:ext uri="{FF2B5EF4-FFF2-40B4-BE49-F238E27FC236}">
                <a16:creationId xmlns:a16="http://schemas.microsoft.com/office/drawing/2014/main" id="{4D401635-8E5A-4851-4AC8-6D3C897249C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f2f57a71_0_0:notes">
            <a:extLst>
              <a:ext uri="{FF2B5EF4-FFF2-40B4-BE49-F238E27FC236}">
                <a16:creationId xmlns:a16="http://schemas.microsoft.com/office/drawing/2014/main" id="{D23C341A-A310-D6C4-B1A3-51D287054ED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14512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69432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99f2f57a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99f2f57a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63071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83B1CE6B-EE4C-F0DA-C7DF-8B2305CCA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A5B2D1BE-BD70-6867-5D47-C2A3D33766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BC9C3C87-D954-89C2-E2A4-ABE90D7E26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85079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bd6c00e73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bd6c00e73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29FB52E9-3F90-48BF-0856-58CA073CED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11ce9dc6fa_1_767:notes">
            <a:extLst>
              <a:ext uri="{FF2B5EF4-FFF2-40B4-BE49-F238E27FC236}">
                <a16:creationId xmlns:a16="http://schemas.microsoft.com/office/drawing/2014/main" id="{A83442A5-B55C-3DF0-B138-D4FDF84B60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11ce9dc6fa_1_767:notes">
            <a:extLst>
              <a:ext uri="{FF2B5EF4-FFF2-40B4-BE49-F238E27FC236}">
                <a16:creationId xmlns:a16="http://schemas.microsoft.com/office/drawing/2014/main" id="{09E25AC4-905D-6C57-83BF-4F4BC311B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631457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>
          <a:extLst>
            <a:ext uri="{FF2B5EF4-FFF2-40B4-BE49-F238E27FC236}">
              <a16:creationId xmlns:a16="http://schemas.microsoft.com/office/drawing/2014/main" id="{148B8343-8328-6F54-71DF-0F38441BE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111ce9dc6fa_1_803:notes">
            <a:extLst>
              <a:ext uri="{FF2B5EF4-FFF2-40B4-BE49-F238E27FC236}">
                <a16:creationId xmlns:a16="http://schemas.microsoft.com/office/drawing/2014/main" id="{917B11AD-228E-C0B3-8EB4-686A7A6245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0" name="Google Shape;820;g111ce9dc6fa_1_803:notes">
            <a:extLst>
              <a:ext uri="{FF2B5EF4-FFF2-40B4-BE49-F238E27FC236}">
                <a16:creationId xmlns:a16="http://schemas.microsoft.com/office/drawing/2014/main" id="{AA354D70-CDBC-8BE9-74CC-A76DFE6CD4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22165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>
          <a:extLst>
            <a:ext uri="{FF2B5EF4-FFF2-40B4-BE49-F238E27FC236}">
              <a16:creationId xmlns:a16="http://schemas.microsoft.com/office/drawing/2014/main" id="{EA39649C-1EBA-EFD7-7D69-CD0B90FA1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f8cf4f0f69_0_25:notes">
            <a:extLst>
              <a:ext uri="{FF2B5EF4-FFF2-40B4-BE49-F238E27FC236}">
                <a16:creationId xmlns:a16="http://schemas.microsoft.com/office/drawing/2014/main" id="{4C91867C-DD12-2FAB-5F8C-CA3063F489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f8cf4f0f69_0_25:notes">
            <a:extLst>
              <a:ext uri="{FF2B5EF4-FFF2-40B4-BE49-F238E27FC236}">
                <a16:creationId xmlns:a16="http://schemas.microsoft.com/office/drawing/2014/main" id="{957A7B01-AEB5-A543-58F8-0993EEC911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29951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>
          <a:extLst>
            <a:ext uri="{FF2B5EF4-FFF2-40B4-BE49-F238E27FC236}">
              <a16:creationId xmlns:a16="http://schemas.microsoft.com/office/drawing/2014/main" id="{C34A7654-2E69-3F30-818B-A11CAC56C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f8cf4f0f69_0_25:notes">
            <a:extLst>
              <a:ext uri="{FF2B5EF4-FFF2-40B4-BE49-F238E27FC236}">
                <a16:creationId xmlns:a16="http://schemas.microsoft.com/office/drawing/2014/main" id="{A7586B69-48F1-ED11-F07F-F2474D2E7D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f8cf4f0f69_0_25:notes">
            <a:extLst>
              <a:ext uri="{FF2B5EF4-FFF2-40B4-BE49-F238E27FC236}">
                <a16:creationId xmlns:a16="http://schemas.microsoft.com/office/drawing/2014/main" id="{F796CB0B-EAAB-2E58-525D-6B971BB152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7908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6">
          <a:extLst>
            <a:ext uri="{FF2B5EF4-FFF2-40B4-BE49-F238E27FC236}">
              <a16:creationId xmlns:a16="http://schemas.microsoft.com/office/drawing/2014/main" id="{51849426-5E0F-4DA8-19CF-433F7AA826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bd6c00e730_0_122:notes">
            <a:extLst>
              <a:ext uri="{FF2B5EF4-FFF2-40B4-BE49-F238E27FC236}">
                <a16:creationId xmlns:a16="http://schemas.microsoft.com/office/drawing/2014/main" id="{BA38FD5F-34ED-C3FF-6EBC-D910514DF5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8" name="Google Shape;758;gbd6c00e730_0_122:notes">
            <a:extLst>
              <a:ext uri="{FF2B5EF4-FFF2-40B4-BE49-F238E27FC236}">
                <a16:creationId xmlns:a16="http://schemas.microsoft.com/office/drawing/2014/main" id="{C9C90FF0-AB10-F907-0CEF-D6B218EBEAF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35025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22EC5A67-A844-C14A-B7C2-62A04C730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99f2f57a71_0_207:notes">
            <a:extLst>
              <a:ext uri="{FF2B5EF4-FFF2-40B4-BE49-F238E27FC236}">
                <a16:creationId xmlns:a16="http://schemas.microsoft.com/office/drawing/2014/main" id="{42AC0A82-3F51-F4BD-67BC-DB265093066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99f2f57a71_0_207:notes">
            <a:extLst>
              <a:ext uri="{FF2B5EF4-FFF2-40B4-BE49-F238E27FC236}">
                <a16:creationId xmlns:a16="http://schemas.microsoft.com/office/drawing/2014/main" id="{DDA1C3CC-F58A-9DEF-6BFF-94FCCE37F7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24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572094" y="1086488"/>
            <a:ext cx="3858600" cy="177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3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572094" y="3529712"/>
            <a:ext cx="38586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0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0"/>
          <p:cNvSpPr txBox="1">
            <a:spLocks noGrp="1"/>
          </p:cNvSpPr>
          <p:nvPr>
            <p:ph type="title" idx="2"/>
          </p:nvPr>
        </p:nvSpPr>
        <p:spPr>
          <a:xfrm>
            <a:off x="1498588" y="1649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1498600" y="2115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title" idx="3"/>
          </p:nvPr>
        </p:nvSpPr>
        <p:spPr>
          <a:xfrm>
            <a:off x="5157807" y="1649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4"/>
          </p:nvPr>
        </p:nvSpPr>
        <p:spPr>
          <a:xfrm>
            <a:off x="5157807" y="2115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title" idx="5"/>
          </p:nvPr>
        </p:nvSpPr>
        <p:spPr>
          <a:xfrm>
            <a:off x="1498588" y="3311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6"/>
          </p:nvPr>
        </p:nvSpPr>
        <p:spPr>
          <a:xfrm>
            <a:off x="1498600" y="3777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title" idx="7"/>
          </p:nvPr>
        </p:nvSpPr>
        <p:spPr>
          <a:xfrm>
            <a:off x="5157807" y="3311000"/>
            <a:ext cx="24876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5" name="Google Shape;95;p20"/>
          <p:cNvSpPr txBox="1">
            <a:spLocks noGrp="1"/>
          </p:cNvSpPr>
          <p:nvPr>
            <p:ph type="subTitle" idx="8"/>
          </p:nvPr>
        </p:nvSpPr>
        <p:spPr>
          <a:xfrm>
            <a:off x="5157807" y="3777200"/>
            <a:ext cx="2487600" cy="79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1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title" idx="2"/>
          </p:nvPr>
        </p:nvSpPr>
        <p:spPr>
          <a:xfrm>
            <a:off x="1069450" y="1801400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ubTitle" idx="1"/>
          </p:nvPr>
        </p:nvSpPr>
        <p:spPr>
          <a:xfrm>
            <a:off x="949000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1"/>
          <p:cNvSpPr txBox="1">
            <a:spLocks noGrp="1"/>
          </p:cNvSpPr>
          <p:nvPr>
            <p:ph type="title" idx="3"/>
          </p:nvPr>
        </p:nvSpPr>
        <p:spPr>
          <a:xfrm>
            <a:off x="3699402" y="1801400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subTitle" idx="4"/>
          </p:nvPr>
        </p:nvSpPr>
        <p:spPr>
          <a:xfrm>
            <a:off x="3578950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title" idx="5"/>
          </p:nvPr>
        </p:nvSpPr>
        <p:spPr>
          <a:xfrm>
            <a:off x="1069450" y="3584652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subTitle" idx="6"/>
          </p:nvPr>
        </p:nvSpPr>
        <p:spPr>
          <a:xfrm>
            <a:off x="949000" y="405086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title" idx="7"/>
          </p:nvPr>
        </p:nvSpPr>
        <p:spPr>
          <a:xfrm>
            <a:off x="3699400" y="3584652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ubTitle" idx="8"/>
          </p:nvPr>
        </p:nvSpPr>
        <p:spPr>
          <a:xfrm>
            <a:off x="3578997" y="405086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title" idx="9"/>
          </p:nvPr>
        </p:nvSpPr>
        <p:spPr>
          <a:xfrm>
            <a:off x="6329350" y="1801400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subTitle" idx="13"/>
          </p:nvPr>
        </p:nvSpPr>
        <p:spPr>
          <a:xfrm>
            <a:off x="6208900" y="2267600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title" idx="14"/>
          </p:nvPr>
        </p:nvSpPr>
        <p:spPr>
          <a:xfrm>
            <a:off x="6329350" y="3584652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15"/>
          </p:nvPr>
        </p:nvSpPr>
        <p:spPr>
          <a:xfrm>
            <a:off x="6208900" y="4050862"/>
            <a:ext cx="1986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3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>
            <a:spLocks noGrp="1"/>
          </p:cNvSpPr>
          <p:nvPr>
            <p:ph type="body" idx="1"/>
          </p:nvPr>
        </p:nvSpPr>
        <p:spPr>
          <a:xfrm>
            <a:off x="4541425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4541450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title" idx="2"/>
          </p:nvPr>
        </p:nvSpPr>
        <p:spPr>
          <a:xfrm>
            <a:off x="4541450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/>
          <p:nvPr/>
        </p:nvSpPr>
        <p:spPr>
          <a:xfrm>
            <a:off x="5902625" y="16677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4"/>
          <p:cNvSpPr/>
          <p:nvPr/>
        </p:nvSpPr>
        <p:spPr>
          <a:xfrm>
            <a:off x="-415775" y="2071075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24"/>
          <p:cNvSpPr/>
          <p:nvPr/>
        </p:nvSpPr>
        <p:spPr>
          <a:xfrm>
            <a:off x="1216275" y="-1099550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24"/>
          <p:cNvSpPr/>
          <p:nvPr/>
        </p:nvSpPr>
        <p:spPr>
          <a:xfrm>
            <a:off x="2874800" y="26794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/>
          <p:nvPr/>
        </p:nvSpPr>
        <p:spPr>
          <a:xfrm>
            <a:off x="5283600" y="251610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5"/>
          <p:cNvSpPr/>
          <p:nvPr/>
        </p:nvSpPr>
        <p:spPr>
          <a:xfrm>
            <a:off x="4199950" y="-364650"/>
            <a:ext cx="3457500" cy="2936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25"/>
          <p:cNvSpPr/>
          <p:nvPr/>
        </p:nvSpPr>
        <p:spPr>
          <a:xfrm>
            <a:off x="-156300" y="-90275"/>
            <a:ext cx="4880700" cy="4145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9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/>
          <p:nvPr/>
        </p:nvSpPr>
        <p:spPr>
          <a:xfrm>
            <a:off x="56298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6"/>
          <p:cNvSpPr/>
          <p:nvPr/>
        </p:nvSpPr>
        <p:spPr>
          <a:xfrm>
            <a:off x="30831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536488" y="935150"/>
            <a:ext cx="2977800" cy="2771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9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7"/>
          <p:cNvSpPr/>
          <p:nvPr/>
        </p:nvSpPr>
        <p:spPr>
          <a:xfrm>
            <a:off x="4240375" y="476099"/>
            <a:ext cx="4624500" cy="4191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689625" y="2655575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>
            <a:off x="1856625" y="1534875"/>
            <a:ext cx="1273500" cy="841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689625" y="3408300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720000" y="1215752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905525" y="1540775"/>
            <a:ext cx="3243000" cy="275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905550" y="959188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2041400" y="2607575"/>
            <a:ext cx="5061000" cy="19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7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title" idx="2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4"/>
          </p:nvPr>
        </p:nvSpPr>
        <p:spPr>
          <a:xfrm>
            <a:off x="59401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subTitle" idx="6"/>
          </p:nvPr>
        </p:nvSpPr>
        <p:spPr>
          <a:xfrm>
            <a:off x="18262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7"/>
          </p:nvPr>
        </p:nvSpPr>
        <p:spPr>
          <a:xfrm>
            <a:off x="5940175" y="3336103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49" name="Google Shape;49;p13"/>
          <p:cNvSpPr txBox="1">
            <a:spLocks noGrp="1"/>
          </p:cNvSpPr>
          <p:nvPr>
            <p:ph type="subTitle" idx="8"/>
          </p:nvPr>
        </p:nvSpPr>
        <p:spPr>
          <a:xfrm>
            <a:off x="5940175" y="3846426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9" hasCustomPrompt="1"/>
          </p:nvPr>
        </p:nvSpPr>
        <p:spPr>
          <a:xfrm>
            <a:off x="81937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13" hasCustomPrompt="1"/>
          </p:nvPr>
        </p:nvSpPr>
        <p:spPr>
          <a:xfrm>
            <a:off x="819375" y="3568802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 idx="14" hasCustomPrompt="1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>
            <a:spLocks noGrp="1"/>
          </p:cNvSpPr>
          <p:nvPr>
            <p:ph type="title" idx="15" hasCustomPrompt="1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body" idx="1"/>
          </p:nvPr>
        </p:nvSpPr>
        <p:spPr>
          <a:xfrm>
            <a:off x="1481400" y="2779500"/>
            <a:ext cx="3243000" cy="180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Char char="●"/>
              <a:defRPr/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 txBox="1">
            <a:spLocks noGrp="1"/>
          </p:cNvSpPr>
          <p:nvPr>
            <p:ph type="title"/>
          </p:nvPr>
        </p:nvSpPr>
        <p:spPr>
          <a:xfrm>
            <a:off x="1481425" y="75817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5"/>
          <p:cNvSpPr txBox="1">
            <a:spLocks noGrp="1"/>
          </p:cNvSpPr>
          <p:nvPr>
            <p:ph type="title" idx="2"/>
          </p:nvPr>
        </p:nvSpPr>
        <p:spPr>
          <a:xfrm>
            <a:off x="1481425" y="1539400"/>
            <a:ext cx="3243000" cy="572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39400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Fugaz One"/>
              <a:buNone/>
              <a:defRPr sz="3000">
                <a:solidFill>
                  <a:schemeClr val="dk2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8" r:id="rId7"/>
    <p:sldLayoutId id="2147483659" r:id="rId8"/>
    <p:sldLayoutId id="2147483661" r:id="rId9"/>
    <p:sldLayoutId id="2147483666" r:id="rId10"/>
    <p:sldLayoutId id="2147483667" r:id="rId11"/>
    <p:sldLayoutId id="2147483668" r:id="rId12"/>
    <p:sldLayoutId id="2147483670" r:id="rId13"/>
    <p:sldLayoutId id="2147483671" r:id="rId14"/>
    <p:sldLayoutId id="2147483672" r:id="rId15"/>
    <p:sldLayoutId id="2147483673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gif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2.gif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7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61.png"/><Relationship Id="rId4" Type="http://schemas.openxmlformats.org/officeDocument/2006/relationships/image" Target="../media/image56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6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5.emf"/><Relationship Id="rId5" Type="http://schemas.openxmlformats.org/officeDocument/2006/relationships/package" Target="../embeddings/Microsoft_Excel_Worksheet.xlsx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microsoft.com/office/2007/relationships/media" Target="../media/media4.mp4"/><Relationship Id="rId7" Type="http://schemas.openxmlformats.org/officeDocument/2006/relationships/image" Target="../media/image80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4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17/06/relationships/model3d" Target="../media/model3d1.glb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microsoft.com/office/2017/06/relationships/model3d" Target="../media/model3d1.glb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/>
          <p:nvPr/>
        </p:nvSpPr>
        <p:spPr>
          <a:xfrm>
            <a:off x="4675021" y="511570"/>
            <a:ext cx="3695866" cy="2798994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31"/>
          <p:cNvSpPr/>
          <p:nvPr/>
        </p:nvSpPr>
        <p:spPr>
          <a:xfrm>
            <a:off x="4909592" y="2775815"/>
            <a:ext cx="3271200" cy="436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31"/>
          <p:cNvSpPr txBox="1">
            <a:spLocks noGrp="1"/>
          </p:cNvSpPr>
          <p:nvPr>
            <p:ph type="subTitle" idx="1"/>
          </p:nvPr>
        </p:nvSpPr>
        <p:spPr>
          <a:xfrm>
            <a:off x="4675021" y="3503275"/>
            <a:ext cx="3858600" cy="9624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António Alcoforado | 107863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Magner Gusse | 110180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Vasco Carreira | 109439</a:t>
            </a:r>
            <a:endParaRPr/>
          </a:p>
        </p:txBody>
      </p:sp>
      <p:grpSp>
        <p:nvGrpSpPr>
          <p:cNvPr id="147" name="Google Shape;147;p31"/>
          <p:cNvGrpSpPr/>
          <p:nvPr/>
        </p:nvGrpSpPr>
        <p:grpSpPr>
          <a:xfrm>
            <a:off x="4940418" y="1383304"/>
            <a:ext cx="3187769" cy="610098"/>
            <a:chOff x="4949225" y="1589890"/>
            <a:chExt cx="3187769" cy="610098"/>
          </a:xfrm>
        </p:grpSpPr>
        <p:cxnSp>
          <p:nvCxnSpPr>
            <p:cNvPr id="148" name="Google Shape;148;p31"/>
            <p:cNvCxnSpPr/>
            <p:nvPr/>
          </p:nvCxnSpPr>
          <p:spPr>
            <a:xfrm rot="16200000">
              <a:off x="4838075" y="1701040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49" name="Google Shape;149;p31"/>
            <p:cNvCxnSpPr/>
            <p:nvPr/>
          </p:nvCxnSpPr>
          <p:spPr>
            <a:xfrm rot="5400000" flipH="1">
              <a:off x="7663444" y="1726438"/>
              <a:ext cx="584700" cy="362400"/>
            </a:xfrm>
            <a:prstGeom prst="bentConnector3">
              <a:avLst>
                <a:gd name="adj1" fmla="val 999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31"/>
          <p:cNvGrpSpPr/>
          <p:nvPr/>
        </p:nvGrpSpPr>
        <p:grpSpPr>
          <a:xfrm>
            <a:off x="4715599" y="2316435"/>
            <a:ext cx="3659186" cy="628350"/>
            <a:chOff x="4582815" y="2467306"/>
            <a:chExt cx="3659186" cy="628350"/>
          </a:xfrm>
        </p:grpSpPr>
        <p:grpSp>
          <p:nvGrpSpPr>
            <p:cNvPr id="152" name="Google Shape;152;p31"/>
            <p:cNvGrpSpPr/>
            <p:nvPr/>
          </p:nvGrpSpPr>
          <p:grpSpPr>
            <a:xfrm>
              <a:off x="4582815" y="2467306"/>
              <a:ext cx="340200" cy="628350"/>
              <a:chOff x="4569377" y="2467306"/>
              <a:chExt cx="340200" cy="628350"/>
            </a:xfrm>
          </p:grpSpPr>
          <p:sp>
            <p:nvSpPr>
              <p:cNvPr id="153" name="Google Shape;153;p31"/>
              <p:cNvSpPr/>
              <p:nvPr/>
            </p:nvSpPr>
            <p:spPr>
              <a:xfrm>
                <a:off x="4839677" y="3025756"/>
                <a:ext cx="69900" cy="69900"/>
              </a:xfrm>
              <a:prstGeom prst="ellipse">
                <a:avLst/>
              </a:prstGeom>
              <a:gradFill>
                <a:gsLst>
                  <a:gs pos="0">
                    <a:srgbClr val="82BCFE"/>
                  </a:gs>
                  <a:gs pos="100000">
                    <a:srgbClr val="0C77F1"/>
                  </a:gs>
                </a:gsLst>
                <a:lin ang="5400012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" name="Google Shape;154;p31"/>
              <p:cNvCxnSpPr>
                <a:cxnSpLocks/>
                <a:stCxn id="153" idx="2"/>
              </p:cNvCxnSpPr>
              <p:nvPr/>
            </p:nvCxnSpPr>
            <p:spPr>
              <a:xfrm rot="10800000">
                <a:off x="4569377" y="2467306"/>
                <a:ext cx="270300" cy="593400"/>
              </a:xfrm>
              <a:prstGeom prst="bentConnector2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155" name="Google Shape;155;p31"/>
            <p:cNvGrpSpPr/>
            <p:nvPr/>
          </p:nvGrpSpPr>
          <p:grpSpPr>
            <a:xfrm flipH="1">
              <a:off x="7901801" y="2467306"/>
              <a:ext cx="340200" cy="628350"/>
              <a:chOff x="4747362" y="2467306"/>
              <a:chExt cx="340200" cy="628350"/>
            </a:xfrm>
          </p:grpSpPr>
          <p:sp>
            <p:nvSpPr>
              <p:cNvPr id="156" name="Google Shape;156;p31"/>
              <p:cNvSpPr/>
              <p:nvPr/>
            </p:nvSpPr>
            <p:spPr>
              <a:xfrm>
                <a:off x="5017662" y="3025756"/>
                <a:ext cx="69900" cy="69900"/>
              </a:xfrm>
              <a:prstGeom prst="ellipse">
                <a:avLst/>
              </a:prstGeom>
              <a:gradFill>
                <a:gsLst>
                  <a:gs pos="0">
                    <a:srgbClr val="82BCFE"/>
                  </a:gs>
                  <a:gs pos="100000">
                    <a:srgbClr val="0C77F1"/>
                  </a:gs>
                </a:gsLst>
                <a:lin ang="5400012" scaled="0"/>
              </a:gra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7" name="Google Shape;157;p31"/>
              <p:cNvCxnSpPr>
                <a:cxnSpLocks/>
                <a:stCxn id="156" idx="2"/>
              </p:cNvCxnSpPr>
              <p:nvPr/>
            </p:nvCxnSpPr>
            <p:spPr>
              <a:xfrm rot="10800000">
                <a:off x="4747362" y="2467306"/>
                <a:ext cx="270300" cy="593400"/>
              </a:xfrm>
              <a:prstGeom prst="bentConnector2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</p:grpSp>
      <p:sp>
        <p:nvSpPr>
          <p:cNvPr id="158" name="Google Shape;158;p31"/>
          <p:cNvSpPr txBox="1">
            <a:spLocks noGrp="1"/>
          </p:cNvSpPr>
          <p:nvPr>
            <p:ph type="ctrTitle"/>
          </p:nvPr>
        </p:nvSpPr>
        <p:spPr>
          <a:xfrm>
            <a:off x="4867936" y="806562"/>
            <a:ext cx="3389877" cy="18803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lt1"/>
                </a:solidFill>
              </a:rPr>
              <a:t>Design </a:t>
            </a:r>
            <a:r>
              <a:rPr lang="en" sz="3600" err="1">
                <a:solidFill>
                  <a:schemeClr val="lt1"/>
                </a:solidFill>
              </a:rPr>
              <a:t>Generativo</a:t>
            </a:r>
            <a:r>
              <a:rPr lang="en" sz="3600">
                <a:solidFill>
                  <a:schemeClr val="lt1"/>
                </a:solidFill>
              </a:rPr>
              <a:t> e </a:t>
            </a:r>
            <a:r>
              <a:rPr lang="en" sz="3600" err="1">
                <a:solidFill>
                  <a:schemeClr val="lt1"/>
                </a:solidFill>
              </a:rPr>
              <a:t>Otimização</a:t>
            </a:r>
            <a:r>
              <a:rPr lang="pt-PT" sz="1400" b="0" i="0">
                <a:solidFill>
                  <a:srgbClr val="000000"/>
                </a:solidFill>
                <a:effectLst/>
                <a:latin typeface="Space Mono"/>
              </a:rPr>
              <a:t>​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E8C9CC-693C-F8EF-1682-9E23837528D1}"/>
              </a:ext>
            </a:extLst>
          </p:cNvPr>
          <p:cNvSpPr txBox="1"/>
          <p:nvPr/>
        </p:nvSpPr>
        <p:spPr>
          <a:xfrm>
            <a:off x="5120968" y="2732605"/>
            <a:ext cx="3758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" sz="2800" b="0" i="0" u="none" strike="noStrike" kern="0" cap="none" spc="0" normalizeH="0" baseline="0" noProof="0">
                <a:ln>
                  <a:noFill/>
                </a:ln>
                <a:solidFill>
                  <a:srgbClr val="00000D"/>
                </a:solidFill>
                <a:effectLst/>
                <a:uLnTx/>
                <a:uFillTx/>
                <a:latin typeface="Fugaz One"/>
                <a:sym typeface="Fugaz One"/>
              </a:rPr>
              <a:t>Bayraktar TB2</a:t>
            </a:r>
            <a:endParaRPr lang="pt-PT"/>
          </a:p>
        </p:txBody>
      </p:sp>
      <p:pic>
        <p:nvPicPr>
          <p:cNvPr id="1026" name="Picture 2" descr="Uma imagem com transporte, aeronave, plaina, aviação&#10;&#10;Descrição gerada automaticamente">
            <a:extLst>
              <a:ext uri="{FF2B5EF4-FFF2-40B4-BE49-F238E27FC236}">
                <a16:creationId xmlns:a16="http://schemas.microsoft.com/office/drawing/2014/main" id="{FA9D5140-0608-148C-73DB-DDBAB7BE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1183">
            <a:off x="189880" y="1078490"/>
            <a:ext cx="4457700" cy="319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oogle Shape;690;p40">
            <a:extLst>
              <a:ext uri="{FF2B5EF4-FFF2-40B4-BE49-F238E27FC236}">
                <a16:creationId xmlns:a16="http://schemas.microsoft.com/office/drawing/2014/main" id="{5E63982F-0015-83F0-0F87-D788CADF17E2}"/>
              </a:ext>
            </a:extLst>
          </p:cNvPr>
          <p:cNvGrpSpPr/>
          <p:nvPr/>
        </p:nvGrpSpPr>
        <p:grpSpPr>
          <a:xfrm flipH="1">
            <a:off x="355942" y="536768"/>
            <a:ext cx="2993717" cy="701449"/>
            <a:chOff x="5218323" y="3756686"/>
            <a:chExt cx="2993806" cy="701466"/>
          </a:xfrm>
        </p:grpSpPr>
        <p:sp>
          <p:nvSpPr>
            <p:cNvPr id="5" name="Google Shape;691;p40">
              <a:extLst>
                <a:ext uri="{FF2B5EF4-FFF2-40B4-BE49-F238E27FC236}">
                  <a16:creationId xmlns:a16="http://schemas.microsoft.com/office/drawing/2014/main" id="{9286018D-E13F-E181-7EAA-2422A5DE85BF}"/>
                </a:ext>
              </a:extLst>
            </p:cNvPr>
            <p:cNvSpPr/>
            <p:nvPr/>
          </p:nvSpPr>
          <p:spPr>
            <a:xfrm rot="8620306" flipH="1">
              <a:off x="7908142" y="4417623"/>
              <a:ext cx="303987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92;p40">
              <a:extLst>
                <a:ext uri="{FF2B5EF4-FFF2-40B4-BE49-F238E27FC236}">
                  <a16:creationId xmlns:a16="http://schemas.microsoft.com/office/drawing/2014/main" id="{487B383B-AD93-B71B-44D4-A6B1327C8B84}"/>
                </a:ext>
              </a:extLst>
            </p:cNvPr>
            <p:cNvSpPr/>
            <p:nvPr/>
          </p:nvSpPr>
          <p:spPr>
            <a:xfrm rot="7736767" flipH="1">
              <a:off x="7502635" y="4174064"/>
              <a:ext cx="303982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93;p40">
              <a:extLst>
                <a:ext uri="{FF2B5EF4-FFF2-40B4-BE49-F238E27FC236}">
                  <a16:creationId xmlns:a16="http://schemas.microsoft.com/office/drawing/2014/main" id="{72458C29-A049-B5D8-8C6B-940B654EBAD1}"/>
                </a:ext>
              </a:extLst>
            </p:cNvPr>
            <p:cNvSpPr/>
            <p:nvPr/>
          </p:nvSpPr>
          <p:spPr>
            <a:xfrm rot="7417453" flipH="1">
              <a:off x="7068260" y="3981331"/>
              <a:ext cx="303977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94;p40">
              <a:extLst>
                <a:ext uri="{FF2B5EF4-FFF2-40B4-BE49-F238E27FC236}">
                  <a16:creationId xmlns:a16="http://schemas.microsoft.com/office/drawing/2014/main" id="{E14E69C5-0D64-853F-8E3C-6832B0A9F1C7}"/>
                </a:ext>
              </a:extLst>
            </p:cNvPr>
            <p:cNvSpPr/>
            <p:nvPr/>
          </p:nvSpPr>
          <p:spPr>
            <a:xfrm rot="-5978144">
              <a:off x="6036201" y="3888415"/>
              <a:ext cx="303977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95;p40">
              <a:extLst>
                <a:ext uri="{FF2B5EF4-FFF2-40B4-BE49-F238E27FC236}">
                  <a16:creationId xmlns:a16="http://schemas.microsoft.com/office/drawing/2014/main" id="{7C5CD20C-61D9-5555-91E0-A4B5B902178D}"/>
                </a:ext>
              </a:extLst>
            </p:cNvPr>
            <p:cNvSpPr/>
            <p:nvPr/>
          </p:nvSpPr>
          <p:spPr>
            <a:xfrm rot="-5250172">
              <a:off x="6544943" y="3888413"/>
              <a:ext cx="303981" cy="40528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697;p40">
              <a:extLst>
                <a:ext uri="{FF2B5EF4-FFF2-40B4-BE49-F238E27FC236}">
                  <a16:creationId xmlns:a16="http://schemas.microsoft.com/office/drawing/2014/main" id="{8437C0C5-EEFA-FD26-BF23-84BB3A7A1D56}"/>
                </a:ext>
              </a:extLst>
            </p:cNvPr>
            <p:cNvSpPr/>
            <p:nvPr/>
          </p:nvSpPr>
          <p:spPr>
            <a:xfrm rot="-7736767">
              <a:off x="5086597" y="4173564"/>
              <a:ext cx="303982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98;p40">
              <a:extLst>
                <a:ext uri="{FF2B5EF4-FFF2-40B4-BE49-F238E27FC236}">
                  <a16:creationId xmlns:a16="http://schemas.microsoft.com/office/drawing/2014/main" id="{7D2401D3-593C-0C4E-201A-525FEC2E5FF5}"/>
                </a:ext>
              </a:extLst>
            </p:cNvPr>
            <p:cNvSpPr/>
            <p:nvPr/>
          </p:nvSpPr>
          <p:spPr>
            <a:xfrm rot="-7417453">
              <a:off x="5520978" y="3980831"/>
              <a:ext cx="303977" cy="4052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solidFill>
                <a:srgbClr val="FFFF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682;p40">
            <a:extLst>
              <a:ext uri="{FF2B5EF4-FFF2-40B4-BE49-F238E27FC236}">
                <a16:creationId xmlns:a16="http://schemas.microsoft.com/office/drawing/2014/main" id="{2C8556F2-6BC3-0C2C-974D-5F24A3327E55}"/>
              </a:ext>
            </a:extLst>
          </p:cNvPr>
          <p:cNvGrpSpPr/>
          <p:nvPr/>
        </p:nvGrpSpPr>
        <p:grpSpPr>
          <a:xfrm rot="20961989" flipH="1">
            <a:off x="444146" y="392517"/>
            <a:ext cx="2480468" cy="1380083"/>
            <a:chOff x="4922585" y="3537076"/>
            <a:chExt cx="3025314" cy="934941"/>
          </a:xfrm>
        </p:grpSpPr>
        <p:sp>
          <p:nvSpPr>
            <p:cNvPr id="14" name="Google Shape;683;p40">
              <a:extLst>
                <a:ext uri="{FF2B5EF4-FFF2-40B4-BE49-F238E27FC236}">
                  <a16:creationId xmlns:a16="http://schemas.microsoft.com/office/drawing/2014/main" id="{8F3AB0AF-E5C6-045A-C5AC-34E4110484BB}"/>
                </a:ext>
              </a:extLst>
            </p:cNvPr>
            <p:cNvSpPr/>
            <p:nvPr/>
          </p:nvSpPr>
          <p:spPr>
            <a:xfrm rot="-8099957">
              <a:off x="4694193" y="4189226"/>
              <a:ext cx="511183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84;p40">
              <a:extLst>
                <a:ext uri="{FF2B5EF4-FFF2-40B4-BE49-F238E27FC236}">
                  <a16:creationId xmlns:a16="http://schemas.microsoft.com/office/drawing/2014/main" id="{33BC1FC1-13F9-FB4A-A69D-978306B2C1CC}"/>
                </a:ext>
              </a:extLst>
            </p:cNvPr>
            <p:cNvSpPr/>
            <p:nvPr/>
          </p:nvSpPr>
          <p:spPr>
            <a:xfrm rot="-7481839">
              <a:off x="5135190" y="3979525"/>
              <a:ext cx="511186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85;p40">
              <a:extLst>
                <a:ext uri="{FF2B5EF4-FFF2-40B4-BE49-F238E27FC236}">
                  <a16:creationId xmlns:a16="http://schemas.microsoft.com/office/drawing/2014/main" id="{C233EF9A-908B-8401-2F8D-51884BDEAB05}"/>
                </a:ext>
              </a:extLst>
            </p:cNvPr>
            <p:cNvSpPr/>
            <p:nvPr/>
          </p:nvSpPr>
          <p:spPr>
            <a:xfrm rot="-6696354">
              <a:off x="5584893" y="3827068"/>
              <a:ext cx="511182" cy="54398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86;p40">
              <a:extLst>
                <a:ext uri="{FF2B5EF4-FFF2-40B4-BE49-F238E27FC236}">
                  <a16:creationId xmlns:a16="http://schemas.microsoft.com/office/drawing/2014/main" id="{CBADE97D-8907-4FB4-5744-6467626EFF53}"/>
                </a:ext>
              </a:extLst>
            </p:cNvPr>
            <p:cNvSpPr/>
            <p:nvPr/>
          </p:nvSpPr>
          <p:spPr>
            <a:xfrm rot="8099957" flipH="1">
              <a:off x="7665108" y="4189226"/>
              <a:ext cx="511183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87;p40">
              <a:extLst>
                <a:ext uri="{FF2B5EF4-FFF2-40B4-BE49-F238E27FC236}">
                  <a16:creationId xmlns:a16="http://schemas.microsoft.com/office/drawing/2014/main" id="{FE505089-3559-F346-CA86-6F82C3B572E2}"/>
                </a:ext>
              </a:extLst>
            </p:cNvPr>
            <p:cNvSpPr/>
            <p:nvPr/>
          </p:nvSpPr>
          <p:spPr>
            <a:xfrm rot="7481839" flipH="1">
              <a:off x="7224108" y="3979525"/>
              <a:ext cx="511186" cy="54399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88;p40">
              <a:extLst>
                <a:ext uri="{FF2B5EF4-FFF2-40B4-BE49-F238E27FC236}">
                  <a16:creationId xmlns:a16="http://schemas.microsoft.com/office/drawing/2014/main" id="{16F3898D-1574-EA0F-66E6-C5C3C7B5745E}"/>
                </a:ext>
              </a:extLst>
            </p:cNvPr>
            <p:cNvSpPr/>
            <p:nvPr/>
          </p:nvSpPr>
          <p:spPr>
            <a:xfrm rot="6696354" flipH="1">
              <a:off x="6774408" y="3827068"/>
              <a:ext cx="511182" cy="54398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89;p40">
              <a:extLst>
                <a:ext uri="{FF2B5EF4-FFF2-40B4-BE49-F238E27FC236}">
                  <a16:creationId xmlns:a16="http://schemas.microsoft.com/office/drawing/2014/main" id="{FA931B1E-A21B-35A3-8C00-D16D478C9CF1}"/>
                </a:ext>
              </a:extLst>
            </p:cNvPr>
            <p:cNvSpPr/>
            <p:nvPr/>
          </p:nvSpPr>
          <p:spPr>
            <a:xfrm rot="-5737030">
              <a:off x="6182192" y="3765468"/>
              <a:ext cx="511182" cy="54398"/>
            </a:xfrm>
            <a:custGeom>
              <a:avLst/>
              <a:gdLst/>
              <a:ahLst/>
              <a:cxnLst/>
              <a:rect l="l" t="t" r="r" b="b"/>
              <a:pathLst>
                <a:path w="3599" h="383" extrusionOk="0">
                  <a:moveTo>
                    <a:pt x="170" y="1"/>
                  </a:moveTo>
                  <a:cubicBezTo>
                    <a:pt x="78" y="1"/>
                    <a:pt x="0" y="136"/>
                    <a:pt x="123" y="157"/>
                  </a:cubicBezTo>
                  <a:cubicBezTo>
                    <a:pt x="1090" y="283"/>
                    <a:pt x="2074" y="383"/>
                    <a:pt x="3052" y="383"/>
                  </a:cubicBezTo>
                  <a:cubicBezTo>
                    <a:pt x="3187" y="383"/>
                    <a:pt x="3321" y="381"/>
                    <a:pt x="3456" y="377"/>
                  </a:cubicBezTo>
                  <a:cubicBezTo>
                    <a:pt x="3566" y="377"/>
                    <a:pt x="3599" y="223"/>
                    <a:pt x="3467" y="223"/>
                  </a:cubicBezTo>
                  <a:cubicBezTo>
                    <a:pt x="3335" y="227"/>
                    <a:pt x="3203" y="229"/>
                    <a:pt x="3071" y="229"/>
                  </a:cubicBezTo>
                  <a:cubicBezTo>
                    <a:pt x="2112" y="229"/>
                    <a:pt x="1146" y="129"/>
                    <a:pt x="189" y="3"/>
                  </a:cubicBezTo>
                  <a:cubicBezTo>
                    <a:pt x="183" y="2"/>
                    <a:pt x="176" y="1"/>
                    <a:pt x="1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solidFill>
                <a:schemeClr val="accent4">
                  <a:lumMod val="25000"/>
                  <a:lumOff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>
          <a:extLst>
            <a:ext uri="{FF2B5EF4-FFF2-40B4-BE49-F238E27FC236}">
              <a16:creationId xmlns:a16="http://schemas.microsoft.com/office/drawing/2014/main" id="{9C760257-EA16-7C3D-96FC-0697A6F7C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49">
            <a:extLst>
              <a:ext uri="{FF2B5EF4-FFF2-40B4-BE49-F238E27FC236}">
                <a16:creationId xmlns:a16="http://schemas.microsoft.com/office/drawing/2014/main" id="{87DC5331-FD0E-82BB-D943-739441EBB2C1}"/>
              </a:ext>
            </a:extLst>
          </p:cNvPr>
          <p:cNvSpPr/>
          <p:nvPr/>
        </p:nvSpPr>
        <p:spPr>
          <a:xfrm>
            <a:off x="198578" y="161866"/>
            <a:ext cx="3554062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2" name="Google Shape;742;p49">
            <a:extLst>
              <a:ext uri="{FF2B5EF4-FFF2-40B4-BE49-F238E27FC236}">
                <a16:creationId xmlns:a16="http://schemas.microsoft.com/office/drawing/2014/main" id="{771BCE45-BFF0-33D9-1548-5D677770B20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27056" y="78759"/>
            <a:ext cx="354880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Design Tables</a:t>
            </a:r>
            <a:endParaRPr lang="pt-PT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22E58330-37F0-A81C-A2AA-1B9E26EFDE1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5" r="30137" b="23316"/>
          <a:stretch/>
        </p:blipFill>
        <p:spPr>
          <a:xfrm>
            <a:off x="327776" y="846784"/>
            <a:ext cx="3075258" cy="225611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7685708A-E0A9-67E2-10CD-9F0F63D53C5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8348"/>
          <a:stretch/>
        </p:blipFill>
        <p:spPr>
          <a:xfrm>
            <a:off x="198039" y="3317605"/>
            <a:ext cx="6739546" cy="1713759"/>
          </a:xfrm>
          <a:prstGeom prst="rect">
            <a:avLst/>
          </a:prstGeom>
        </p:spPr>
      </p:pic>
      <p:pic>
        <p:nvPicPr>
          <p:cNvPr id="11" name="Imagem 10" descr="Uma imagem com serra, ferramenta, design, moldura">
            <a:extLst>
              <a:ext uri="{FF2B5EF4-FFF2-40B4-BE49-F238E27FC236}">
                <a16:creationId xmlns:a16="http://schemas.microsoft.com/office/drawing/2014/main" id="{DD4CEF5D-4EDA-1A77-19E8-778E2F7C13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4320" y="849630"/>
            <a:ext cx="4572000" cy="219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508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914F46F0-02B0-F9E6-3F97-277B44238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1">
            <a:extLst>
              <a:ext uri="{FF2B5EF4-FFF2-40B4-BE49-F238E27FC236}">
                <a16:creationId xmlns:a16="http://schemas.microsoft.com/office/drawing/2014/main" id="{D5715C58-D99D-6D08-A31C-1B0C262B79E2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51">
            <a:extLst>
              <a:ext uri="{FF2B5EF4-FFF2-40B4-BE49-F238E27FC236}">
                <a16:creationId xmlns:a16="http://schemas.microsoft.com/office/drawing/2014/main" id="{258835F1-98BD-1FD9-1557-C213DB53C7AC}"/>
              </a:ext>
            </a:extLst>
          </p:cNvPr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782" name="Google Shape;782;p51">
              <a:extLst>
                <a:ext uri="{FF2B5EF4-FFF2-40B4-BE49-F238E27FC236}">
                  <a16:creationId xmlns:a16="http://schemas.microsoft.com/office/drawing/2014/main" id="{956F58CC-6ADB-88CD-57DD-9F1014C2B17A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3" name="Google Shape;783;p51">
              <a:extLst>
                <a:ext uri="{FF2B5EF4-FFF2-40B4-BE49-F238E27FC236}">
                  <a16:creationId xmlns:a16="http://schemas.microsoft.com/office/drawing/2014/main" id="{F66A3106-E458-92E2-5847-7A51A094CEC0}"/>
                </a:ext>
              </a:extLst>
            </p:cNvPr>
            <p:cNvCxnSpPr>
              <a:stCxn id="782" idx="2"/>
              <a:endCxn id="76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4" name="Google Shape;784;p51">
            <a:extLst>
              <a:ext uri="{FF2B5EF4-FFF2-40B4-BE49-F238E27FC236}">
                <a16:creationId xmlns:a16="http://schemas.microsoft.com/office/drawing/2014/main" id="{688C6B7B-1D49-112B-CF20-309A8E436617}"/>
              </a:ext>
            </a:extLst>
          </p:cNvPr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785" name="Google Shape;785;p51">
              <a:extLst>
                <a:ext uri="{FF2B5EF4-FFF2-40B4-BE49-F238E27FC236}">
                  <a16:creationId xmlns:a16="http://schemas.microsoft.com/office/drawing/2014/main" id="{FFBC6658-CD73-B234-A629-B4B618B7DA4A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6" name="Google Shape;786;p51">
              <a:extLst>
                <a:ext uri="{FF2B5EF4-FFF2-40B4-BE49-F238E27FC236}">
                  <a16:creationId xmlns:a16="http://schemas.microsoft.com/office/drawing/2014/main" id="{6FE83070-153C-0827-1557-3DDA24CEAF30}"/>
                </a:ext>
              </a:extLst>
            </p:cNvPr>
            <p:cNvCxnSpPr>
              <a:stCxn id="785" idx="2"/>
              <a:endCxn id="76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7" name="Google Shape;787;p51">
            <a:extLst>
              <a:ext uri="{FF2B5EF4-FFF2-40B4-BE49-F238E27FC236}">
                <a16:creationId xmlns:a16="http://schemas.microsoft.com/office/drawing/2014/main" id="{13758404-BE3F-21E8-04E6-CAB962202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>
                <a:solidFill>
                  <a:schemeClr val="dk1"/>
                </a:solidFill>
              </a:rPr>
              <a:t>Design Tables</a:t>
            </a:r>
            <a:endParaRPr lang="pt-PT">
              <a:solidFill>
                <a:schemeClr val="dk1"/>
              </a:solidFill>
            </a:endParaRPr>
          </a:p>
        </p:txBody>
      </p:sp>
      <p:pic>
        <p:nvPicPr>
          <p:cNvPr id="3" name="Imagem 2" descr="Uma imagem com Consumíveis de escritório&#10;&#10;Descrição gerada automaticamente">
            <a:extLst>
              <a:ext uri="{FF2B5EF4-FFF2-40B4-BE49-F238E27FC236}">
                <a16:creationId xmlns:a16="http://schemas.microsoft.com/office/drawing/2014/main" id="{49E2942E-7BC5-4C80-1EE7-5D3161E1C7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84" t="13539" r="8978" b="24156"/>
          <a:stretch/>
        </p:blipFill>
        <p:spPr>
          <a:xfrm>
            <a:off x="405202" y="1875201"/>
            <a:ext cx="4772241" cy="19191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53FD4F-F949-5B3B-1566-AC0040CDF4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7" t="4569" r="11470" b="6383"/>
          <a:stretch/>
        </p:blipFill>
        <p:spPr>
          <a:xfrm>
            <a:off x="5247430" y="1396644"/>
            <a:ext cx="3337778" cy="272754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9391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57"/>
          <p:cNvSpPr/>
          <p:nvPr/>
        </p:nvSpPr>
        <p:spPr>
          <a:xfrm>
            <a:off x="576350" y="213615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57"/>
          <p:cNvGrpSpPr/>
          <p:nvPr/>
        </p:nvGrpSpPr>
        <p:grpSpPr>
          <a:xfrm>
            <a:off x="412258" y="246930"/>
            <a:ext cx="171062" cy="3978210"/>
            <a:chOff x="5816800" y="1988115"/>
            <a:chExt cx="171062" cy="3978210"/>
          </a:xfrm>
        </p:grpSpPr>
        <p:sp>
          <p:nvSpPr>
            <p:cNvPr id="1001" name="Google Shape;1001;p5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2" name="Google Shape;1002;p57"/>
            <p:cNvCxnSpPr>
              <a:stCxn id="1001" idx="2"/>
              <a:endCxn id="997" idx="1"/>
            </p:cNvCxnSpPr>
            <p:nvPr/>
          </p:nvCxnSpPr>
          <p:spPr>
            <a:xfrm rot="10800000" flipH="1">
              <a:off x="5816800" y="1988115"/>
              <a:ext cx="171062" cy="3943260"/>
            </a:xfrm>
            <a:prstGeom prst="bentConnector3">
              <a:avLst>
                <a:gd name="adj1" fmla="val -13363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3" name="Google Shape;1003;p57"/>
          <p:cNvGrpSpPr/>
          <p:nvPr/>
        </p:nvGrpSpPr>
        <p:grpSpPr>
          <a:xfrm flipH="1">
            <a:off x="8567750" y="456015"/>
            <a:ext cx="164623" cy="1443335"/>
            <a:chOff x="5823225" y="1988115"/>
            <a:chExt cx="164623" cy="1443335"/>
          </a:xfrm>
        </p:grpSpPr>
        <p:sp>
          <p:nvSpPr>
            <p:cNvPr id="1004" name="Google Shape;1004;p57"/>
            <p:cNvSpPr/>
            <p:nvPr/>
          </p:nvSpPr>
          <p:spPr>
            <a:xfrm>
              <a:off x="5823225" y="336155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5" name="Google Shape;1005;p57"/>
            <p:cNvCxnSpPr>
              <a:stCxn id="1004" idx="2"/>
              <a:endCxn id="997" idx="3"/>
            </p:cNvCxnSpPr>
            <p:nvPr/>
          </p:nvCxnSpPr>
          <p:spPr>
            <a:xfrm flipH="1" flipV="1">
              <a:off x="5823225" y="1988115"/>
              <a:ext cx="164623" cy="1408385"/>
            </a:xfrm>
            <a:prstGeom prst="bentConnector3">
              <a:avLst>
                <a:gd name="adj1" fmla="val -13886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7" name="Google Shape;1007;p57"/>
          <p:cNvSpPr/>
          <p:nvPr/>
        </p:nvSpPr>
        <p:spPr>
          <a:xfrm>
            <a:off x="5108166" y="2684178"/>
            <a:ext cx="8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37;p58">
            <a:extLst>
              <a:ext uri="{FF2B5EF4-FFF2-40B4-BE49-F238E27FC236}">
                <a16:creationId xmlns:a16="http://schemas.microsoft.com/office/drawing/2014/main" id="{1250C11A-CCCA-7338-55A3-ED28BE7DF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87175" y="169010"/>
            <a:ext cx="6161171" cy="4827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en" sz="2800">
                <a:solidFill>
                  <a:schemeClr val="dk1"/>
                </a:solidFill>
              </a:rPr>
              <a:t>Script VBA -SolidWorks</a:t>
            </a:r>
            <a:endParaRPr lang="en-GB" sz="2800">
              <a:solidFill>
                <a:schemeClr val="dk1"/>
              </a:solidFill>
            </a:endParaRPr>
          </a:p>
        </p:txBody>
      </p:sp>
      <p:sp>
        <p:nvSpPr>
          <p:cNvPr id="7" name="Google Shape;1015;p58">
            <a:extLst>
              <a:ext uri="{FF2B5EF4-FFF2-40B4-BE49-F238E27FC236}">
                <a16:creationId xmlns:a16="http://schemas.microsoft.com/office/drawing/2014/main" id="{795A5FC4-EC75-6729-FF9E-7020FE8630F9}"/>
              </a:ext>
            </a:extLst>
          </p:cNvPr>
          <p:cNvSpPr txBox="1">
            <a:spLocks/>
          </p:cNvSpPr>
          <p:nvPr/>
        </p:nvSpPr>
        <p:spPr>
          <a:xfrm>
            <a:off x="321683" y="410309"/>
            <a:ext cx="3146100" cy="14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pt-PT" sz="1800" b="1">
                <a:solidFill>
                  <a:schemeClr val="bg1"/>
                </a:solidFill>
              </a:rPr>
              <a:t>Geração de Estruturas de Estabilização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79345E-5828-7052-A0DA-A38E369099AD}"/>
              </a:ext>
            </a:extLst>
          </p:cNvPr>
          <p:cNvSpPr txBox="1"/>
          <p:nvPr/>
        </p:nvSpPr>
        <p:spPr>
          <a:xfrm>
            <a:off x="321683" y="1840908"/>
            <a:ext cx="992170" cy="338554"/>
          </a:xfrm>
          <a:prstGeom prst="rect">
            <a:avLst/>
          </a:prstGeom>
          <a:solidFill>
            <a:srgbClr val="3F3E58"/>
          </a:solidFill>
        </p:spPr>
        <p:txBody>
          <a:bodyPr wrap="square" rtlCol="0">
            <a:spAutoFit/>
          </a:bodyPr>
          <a:lstStyle/>
          <a:p>
            <a:r>
              <a:rPr lang="pt-PT" sz="16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Variáveis</a:t>
            </a:r>
            <a:endParaRPr lang="pt-PT" sz="1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9745641-748A-AA1A-378A-8E61A70EA909}"/>
              </a:ext>
            </a:extLst>
          </p:cNvPr>
          <p:cNvSpPr txBox="1"/>
          <p:nvPr/>
        </p:nvSpPr>
        <p:spPr>
          <a:xfrm>
            <a:off x="818365" y="2361055"/>
            <a:ext cx="2224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Distâncias entre planos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</a:endParaRPr>
          </a:p>
          <a:p>
            <a:r>
              <a:rPr lang="pt-PT">
                <a:solidFill>
                  <a:schemeClr val="bg1"/>
                </a:solidFill>
              </a:rPr>
              <a:t>Raios das circunferências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60717EC2-0A1B-1D38-74FA-C2A93BB79765}"/>
              </a:ext>
            </a:extLst>
          </p:cNvPr>
          <p:cNvCxnSpPr/>
          <p:nvPr/>
        </p:nvCxnSpPr>
        <p:spPr>
          <a:xfrm>
            <a:off x="818244" y="2438434"/>
            <a:ext cx="0" cy="668974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: Ângulo Reto 30">
            <a:extLst>
              <a:ext uri="{FF2B5EF4-FFF2-40B4-BE49-F238E27FC236}">
                <a16:creationId xmlns:a16="http://schemas.microsoft.com/office/drawing/2014/main" id="{9209864E-E4AF-D8C0-0D8C-9782F4C957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12955" y="2301556"/>
            <a:ext cx="397059" cy="295270"/>
          </a:xfrm>
          <a:prstGeom prst="bentConnector3">
            <a:avLst>
              <a:gd name="adj1" fmla="val 96808"/>
            </a:avLst>
          </a:prstGeom>
          <a:ln w="28575">
            <a:solidFill>
              <a:srgbClr val="B2E4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Imagem 1" descr="Uma imagem com design, moldura&#10;&#10;Descrição gerada automaticamente">
            <a:extLst>
              <a:ext uri="{FF2B5EF4-FFF2-40B4-BE49-F238E27FC236}">
                <a16:creationId xmlns:a16="http://schemas.microsoft.com/office/drawing/2014/main" id="{4019EA22-19E0-1A9B-9C4F-6C91AA9AF7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11" t="4003" r="19172"/>
          <a:stretch/>
        </p:blipFill>
        <p:spPr>
          <a:xfrm>
            <a:off x="774132" y="3267408"/>
            <a:ext cx="2399971" cy="1321782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E5507C0F-768A-F986-4840-49875EDB8BFC}"/>
              </a:ext>
            </a:extLst>
          </p:cNvPr>
          <p:cNvSpPr/>
          <p:nvPr/>
        </p:nvSpPr>
        <p:spPr>
          <a:xfrm rot="639388">
            <a:off x="833017" y="4165234"/>
            <a:ext cx="1566998" cy="49073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B6F2BBA-5A4C-4A29-DA01-D8A525DBE7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652" r="52918" b="-427"/>
          <a:stretch/>
        </p:blipFill>
        <p:spPr>
          <a:xfrm>
            <a:off x="3898095" y="3319289"/>
            <a:ext cx="2050903" cy="175946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8E9AAC-8B64-C94A-AACE-59DB75CB73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5250" b="-2141"/>
          <a:stretch/>
        </p:blipFill>
        <p:spPr>
          <a:xfrm>
            <a:off x="6087962" y="3215442"/>
            <a:ext cx="2180162" cy="186838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B1513D12-70B4-8F16-2A45-4F6C4F685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7463" y="769155"/>
            <a:ext cx="3847171" cy="24412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Google Shape;995;p57"/>
          <p:cNvSpPr/>
          <p:nvPr/>
        </p:nvSpPr>
        <p:spPr>
          <a:xfrm>
            <a:off x="3658730" y="1189151"/>
            <a:ext cx="4697794" cy="3650404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7" name="Google Shape;997;p57"/>
          <p:cNvSpPr/>
          <p:nvPr/>
        </p:nvSpPr>
        <p:spPr>
          <a:xfrm>
            <a:off x="576273" y="158549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0" name="Google Shape;1000;p57"/>
          <p:cNvGrpSpPr/>
          <p:nvPr/>
        </p:nvGrpSpPr>
        <p:grpSpPr>
          <a:xfrm>
            <a:off x="405287" y="400949"/>
            <a:ext cx="170985" cy="4033276"/>
            <a:chOff x="5816799" y="1933049"/>
            <a:chExt cx="170985" cy="4033276"/>
          </a:xfrm>
        </p:grpSpPr>
        <p:sp>
          <p:nvSpPr>
            <p:cNvPr id="1001" name="Google Shape;1001;p5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2" name="Google Shape;1002;p57"/>
            <p:cNvCxnSpPr>
              <a:stCxn id="1001" idx="2"/>
              <a:endCxn id="997" idx="1"/>
            </p:cNvCxnSpPr>
            <p:nvPr/>
          </p:nvCxnSpPr>
          <p:spPr>
            <a:xfrm rot="10800000" flipH="1">
              <a:off x="5816799" y="1933049"/>
              <a:ext cx="170985" cy="3998326"/>
            </a:xfrm>
            <a:prstGeom prst="bentConnector3">
              <a:avLst>
                <a:gd name="adj1" fmla="val -13369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03" name="Google Shape;1003;p57"/>
          <p:cNvGrpSpPr/>
          <p:nvPr/>
        </p:nvGrpSpPr>
        <p:grpSpPr>
          <a:xfrm flipH="1">
            <a:off x="8567673" y="400949"/>
            <a:ext cx="164700" cy="1498401"/>
            <a:chOff x="5823225" y="1933049"/>
            <a:chExt cx="164700" cy="1498401"/>
          </a:xfrm>
        </p:grpSpPr>
        <p:sp>
          <p:nvSpPr>
            <p:cNvPr id="1004" name="Google Shape;1004;p57"/>
            <p:cNvSpPr/>
            <p:nvPr/>
          </p:nvSpPr>
          <p:spPr>
            <a:xfrm>
              <a:off x="5823225" y="3361550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05" name="Google Shape;1005;p57"/>
            <p:cNvCxnSpPr>
              <a:stCxn id="1004" idx="2"/>
              <a:endCxn id="997" idx="3"/>
            </p:cNvCxnSpPr>
            <p:nvPr/>
          </p:nvCxnSpPr>
          <p:spPr>
            <a:xfrm flipH="1" flipV="1">
              <a:off x="5823225" y="1933049"/>
              <a:ext cx="164700" cy="1463451"/>
            </a:xfrm>
            <a:prstGeom prst="bentConnector3">
              <a:avLst>
                <a:gd name="adj1" fmla="val 208761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07" name="Google Shape;1007;p57"/>
          <p:cNvSpPr/>
          <p:nvPr/>
        </p:nvSpPr>
        <p:spPr>
          <a:xfrm>
            <a:off x="5033824" y="3023295"/>
            <a:ext cx="882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037;p58">
            <a:extLst>
              <a:ext uri="{FF2B5EF4-FFF2-40B4-BE49-F238E27FC236}">
                <a16:creationId xmlns:a16="http://schemas.microsoft.com/office/drawing/2014/main" id="{1250C11A-CCCA-7338-55A3-ED28BE7DF28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8946" y="95622"/>
            <a:ext cx="4872071" cy="8272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800">
                <a:solidFill>
                  <a:schemeClr val="dk1"/>
                </a:solidFill>
              </a:rPr>
              <a:t>Script </a:t>
            </a:r>
            <a:r>
              <a:rPr lang="en-GB" sz="2800">
                <a:solidFill>
                  <a:schemeClr val="dk1"/>
                </a:solidFill>
              </a:rPr>
              <a:t> VBA - SolidWorks</a:t>
            </a:r>
          </a:p>
        </p:txBody>
      </p:sp>
      <p:sp>
        <p:nvSpPr>
          <p:cNvPr id="7" name="Google Shape;1015;p58">
            <a:extLst>
              <a:ext uri="{FF2B5EF4-FFF2-40B4-BE49-F238E27FC236}">
                <a16:creationId xmlns:a16="http://schemas.microsoft.com/office/drawing/2014/main" id="{795A5FC4-EC75-6729-FF9E-7020FE8630F9}"/>
              </a:ext>
            </a:extLst>
          </p:cNvPr>
          <p:cNvSpPr txBox="1">
            <a:spLocks/>
          </p:cNvSpPr>
          <p:nvPr/>
        </p:nvSpPr>
        <p:spPr>
          <a:xfrm>
            <a:off x="-26319" y="808043"/>
            <a:ext cx="3215321" cy="738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1"/>
              </a:buClr>
              <a:buSzPts val="1100"/>
            </a:pPr>
            <a:r>
              <a:rPr lang="pt-PT" sz="1800" b="1">
                <a:solidFill>
                  <a:schemeClr val="bg1"/>
                </a:solidFill>
              </a:rPr>
              <a:t>Geração do perfil NACA4412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579345E-5828-7052-A0DA-A38E369099AD}"/>
              </a:ext>
            </a:extLst>
          </p:cNvPr>
          <p:cNvSpPr txBox="1"/>
          <p:nvPr/>
        </p:nvSpPr>
        <p:spPr>
          <a:xfrm>
            <a:off x="317639" y="1624899"/>
            <a:ext cx="992170" cy="338554"/>
          </a:xfrm>
          <a:prstGeom prst="rect">
            <a:avLst/>
          </a:prstGeom>
          <a:solidFill>
            <a:srgbClr val="3F3E58"/>
          </a:solidFill>
        </p:spPr>
        <p:txBody>
          <a:bodyPr wrap="square" rtlCol="0">
            <a:spAutoFit/>
          </a:bodyPr>
          <a:lstStyle/>
          <a:p>
            <a:r>
              <a:rPr lang="pt-PT" sz="1600">
                <a:solidFill>
                  <a:schemeClr val="bg1"/>
                </a:solidFill>
                <a:latin typeface="Roboto Condensed" panose="02000000000000000000" pitchFamily="2" charset="0"/>
                <a:ea typeface="Roboto Condensed" panose="02000000000000000000" pitchFamily="2" charset="0"/>
                <a:cs typeface="Roboto Condensed" panose="02000000000000000000" pitchFamily="2" charset="0"/>
              </a:rPr>
              <a:t>Variáveis</a:t>
            </a:r>
            <a:endParaRPr lang="pt-PT" sz="1200">
              <a:solidFill>
                <a:schemeClr val="bg1"/>
              </a:solidFill>
              <a:latin typeface="Roboto Condensed" panose="02000000000000000000" pitchFamily="2" charset="0"/>
              <a:ea typeface="Roboto Condensed" panose="02000000000000000000" pitchFamily="2" charset="0"/>
              <a:cs typeface="Roboto Condensed" panose="02000000000000000000" pitchFamily="2" charset="0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29745641-748A-AA1A-378A-8E61A70EA909}"/>
              </a:ext>
            </a:extLst>
          </p:cNvPr>
          <p:cNvSpPr txBox="1"/>
          <p:nvPr/>
        </p:nvSpPr>
        <p:spPr>
          <a:xfrm>
            <a:off x="837181" y="2175526"/>
            <a:ext cx="22241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>
                <a:solidFill>
                  <a:schemeClr val="bg1"/>
                </a:solidFill>
              </a:rPr>
              <a:t>Número de pontos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PT">
              <a:solidFill>
                <a:schemeClr val="bg1"/>
              </a:solidFill>
            </a:endParaRPr>
          </a:p>
          <a:p>
            <a:r>
              <a:rPr lang="pt-PT">
                <a:solidFill>
                  <a:schemeClr val="bg1"/>
                </a:solidFill>
              </a:rPr>
              <a:t>Comprimento da corda</a:t>
            </a:r>
          </a:p>
        </p:txBody>
      </p:sp>
      <p:cxnSp>
        <p:nvCxnSpPr>
          <p:cNvPr id="28" name="Conexão reta 27">
            <a:extLst>
              <a:ext uri="{FF2B5EF4-FFF2-40B4-BE49-F238E27FC236}">
                <a16:creationId xmlns:a16="http://schemas.microsoft.com/office/drawing/2014/main" id="{60717EC2-0A1B-1D38-74FA-C2A93BB79765}"/>
              </a:ext>
            </a:extLst>
          </p:cNvPr>
          <p:cNvCxnSpPr/>
          <p:nvPr/>
        </p:nvCxnSpPr>
        <p:spPr>
          <a:xfrm>
            <a:off x="814200" y="2222425"/>
            <a:ext cx="0" cy="668974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xão: Ângulo Reto 30">
            <a:extLst>
              <a:ext uri="{FF2B5EF4-FFF2-40B4-BE49-F238E27FC236}">
                <a16:creationId xmlns:a16="http://schemas.microsoft.com/office/drawing/2014/main" id="{9209864E-E4AF-D8C0-0D8C-9782F4C9575F}"/>
              </a:ext>
            </a:extLst>
          </p:cNvPr>
          <p:cNvCxnSpPr>
            <a:cxnSpLocks/>
          </p:cNvCxnSpPr>
          <p:nvPr/>
        </p:nvCxnSpPr>
        <p:spPr>
          <a:xfrm rot="16200000" flipH="1">
            <a:off x="308911" y="2085547"/>
            <a:ext cx="397059" cy="295270"/>
          </a:xfrm>
          <a:prstGeom prst="bentConnector3">
            <a:avLst>
              <a:gd name="adj1" fmla="val 96808"/>
            </a:avLst>
          </a:prstGeom>
          <a:ln w="28575">
            <a:solidFill>
              <a:srgbClr val="B2E4C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72DAD3B-7378-F910-4FBD-36636EBBBA99}"/>
              </a:ext>
            </a:extLst>
          </p:cNvPr>
          <p:cNvGrpSpPr/>
          <p:nvPr/>
        </p:nvGrpSpPr>
        <p:grpSpPr>
          <a:xfrm>
            <a:off x="1867482" y="3318473"/>
            <a:ext cx="6035177" cy="1928853"/>
            <a:chOff x="2969963" y="2385333"/>
            <a:chExt cx="6035177" cy="1928853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094FDA9A-137D-2BF4-16A4-82808B6CE13D}"/>
                </a:ext>
              </a:extLst>
            </p:cNvPr>
            <p:cNvGrpSpPr/>
            <p:nvPr/>
          </p:nvGrpSpPr>
          <p:grpSpPr>
            <a:xfrm>
              <a:off x="2969963" y="2385333"/>
              <a:ext cx="6035177" cy="1928853"/>
              <a:chOff x="2969963" y="2385333"/>
              <a:chExt cx="6035177" cy="1928853"/>
            </a:xfrm>
          </p:grpSpPr>
          <p:pic>
            <p:nvPicPr>
              <p:cNvPr id="5" name="Imagem 4">
                <a:extLst>
                  <a:ext uri="{FF2B5EF4-FFF2-40B4-BE49-F238E27FC236}">
                    <a16:creationId xmlns:a16="http://schemas.microsoft.com/office/drawing/2014/main" id="{27FC9594-C81F-1EDC-08CD-F7A168595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l="4025" t="30158" r="2143" b="21748"/>
              <a:stretch/>
            </p:blipFill>
            <p:spPr>
              <a:xfrm>
                <a:off x="2969963" y="2392754"/>
                <a:ext cx="3043368" cy="549930"/>
              </a:xfrm>
              <a:prstGeom prst="rect">
                <a:avLst/>
              </a:prstGeom>
            </p:spPr>
          </p:pic>
          <p:grpSp>
            <p:nvGrpSpPr>
              <p:cNvPr id="6" name="Agrupar 5">
                <a:extLst>
                  <a:ext uri="{FF2B5EF4-FFF2-40B4-BE49-F238E27FC236}">
                    <a16:creationId xmlns:a16="http://schemas.microsoft.com/office/drawing/2014/main" id="{B32EB93E-F2B8-09AA-1B8C-FE13920BD086}"/>
                  </a:ext>
                </a:extLst>
              </p:cNvPr>
              <p:cNvGrpSpPr/>
              <p:nvPr/>
            </p:nvGrpSpPr>
            <p:grpSpPr>
              <a:xfrm>
                <a:off x="3006178" y="2385333"/>
                <a:ext cx="5998962" cy="1928853"/>
                <a:chOff x="3006178" y="2385333"/>
                <a:chExt cx="5998962" cy="1928853"/>
              </a:xfrm>
            </p:grpSpPr>
            <p:pic>
              <p:nvPicPr>
                <p:cNvPr id="2" name="Imagem 1">
                  <a:extLst>
                    <a:ext uri="{FF2B5EF4-FFF2-40B4-BE49-F238E27FC236}">
                      <a16:creationId xmlns:a16="http://schemas.microsoft.com/office/drawing/2014/main" id="{F3EFBB44-D8F2-15DA-D693-00D970DC75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l="1385" r="1"/>
                <a:stretch/>
              </p:blipFill>
              <p:spPr>
                <a:xfrm>
                  <a:off x="6106267" y="2385333"/>
                  <a:ext cx="2813534" cy="557351"/>
                </a:xfrm>
                <a:prstGeom prst="rect">
                  <a:avLst/>
                </a:prstGeom>
              </p:spPr>
            </p:pic>
            <p:sp>
              <p:nvSpPr>
                <p:cNvPr id="3" name="Google Shape;144;p31">
                  <a:extLst>
                    <a:ext uri="{FF2B5EF4-FFF2-40B4-BE49-F238E27FC236}">
                      <a16:creationId xmlns:a16="http://schemas.microsoft.com/office/drawing/2014/main" id="{677EEAB3-3FCB-329A-1F17-5C09AEA412B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890458" y="2895356"/>
                  <a:ext cx="1439194" cy="4581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9pPr>
                </a:lstStyle>
                <a:p>
                  <a:pPr marL="0" indent="0" algn="l"/>
                  <a:r>
                    <a:rPr lang="en"/>
                    <a:t>200 pontos</a:t>
                  </a:r>
                  <a:endParaRPr lang="en" sz="2200"/>
                </a:p>
              </p:txBody>
            </p:sp>
            <p:sp>
              <p:nvSpPr>
                <p:cNvPr id="8" name="Google Shape;144;p31">
                  <a:extLst>
                    <a:ext uri="{FF2B5EF4-FFF2-40B4-BE49-F238E27FC236}">
                      <a16:creationId xmlns:a16="http://schemas.microsoft.com/office/drawing/2014/main" id="{6E819F84-7F3B-DED5-093C-36447926ABA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184301" y="2895356"/>
                  <a:ext cx="1064257" cy="4581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9pPr>
                </a:lstStyle>
                <a:p>
                  <a:pPr marL="0" indent="0" algn="l"/>
                  <a:r>
                    <a:rPr lang="en"/>
                    <a:t>5 pontos</a:t>
                  </a:r>
                  <a:endParaRPr lang="en" sz="2200"/>
                </a:p>
              </p:txBody>
            </p:sp>
            <p:pic>
              <p:nvPicPr>
                <p:cNvPr id="15" name="Imagem 14">
                  <a:extLst>
                    <a:ext uri="{FF2B5EF4-FFF2-40B4-BE49-F238E27FC236}">
                      <a16:creationId xmlns:a16="http://schemas.microsoft.com/office/drawing/2014/main" id="{B6BEE9F1-5F58-AA02-A9D9-ADC3A0297C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rcRect l="1825" t="10204" r="1281" b="10970"/>
                <a:stretch/>
              </p:blipFill>
              <p:spPr>
                <a:xfrm>
                  <a:off x="3006178" y="3374645"/>
                  <a:ext cx="2933498" cy="528448"/>
                </a:xfrm>
                <a:prstGeom prst="rect">
                  <a:avLst/>
                </a:prstGeom>
              </p:spPr>
            </p:pic>
            <p:pic>
              <p:nvPicPr>
                <p:cNvPr id="16" name="Imagem 15">
                  <a:extLst>
                    <a:ext uri="{FF2B5EF4-FFF2-40B4-BE49-F238E27FC236}">
                      <a16:creationId xmlns:a16="http://schemas.microsoft.com/office/drawing/2014/main" id="{48D367AB-6927-026B-2466-F4BBE6FD74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l="1066" t="-43940" b="-50239"/>
                <a:stretch/>
              </p:blipFill>
              <p:spPr>
                <a:xfrm>
                  <a:off x="5961772" y="3180755"/>
                  <a:ext cx="3043368" cy="913664"/>
                </a:xfrm>
                <a:prstGeom prst="rect">
                  <a:avLst/>
                </a:prstGeom>
              </p:spPr>
            </p:pic>
            <p:sp>
              <p:nvSpPr>
                <p:cNvPr id="17" name="Google Shape;144;p31">
                  <a:extLst>
                    <a:ext uri="{FF2B5EF4-FFF2-40B4-BE49-F238E27FC236}">
                      <a16:creationId xmlns:a16="http://schemas.microsoft.com/office/drawing/2014/main" id="{FBBF9E0A-4A7C-8BC3-694E-B7614A63D05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4060406" y="3856072"/>
                  <a:ext cx="1312045" cy="458114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noAutofit/>
                </a:bodyPr>
                <a:lstStyle>
                  <a:defPPr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</a:defPPr>
                  <a:lvl1pPr marL="457200" marR="0" lvl="0" indent="-3429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l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1pPr>
                  <a:lvl2pPr marL="914400" marR="0" lvl="1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2pPr>
                  <a:lvl3pPr marL="1371600" marR="0" lvl="2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3pPr>
                  <a:lvl4pPr marL="1828800" marR="0" lvl="3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4pPr>
                  <a:lvl5pPr marL="2286000" marR="0" lvl="4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5pPr>
                  <a:lvl6pPr marL="2743200" marR="0" lvl="5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6pPr>
                  <a:lvl7pPr marL="3200400" marR="0" lvl="6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7pPr>
                  <a:lvl8pPr marL="3657600" marR="0" lvl="7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8pPr>
                  <a:lvl9pPr marL="4114800" marR="0" lvl="8" indent="-31750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accent1"/>
                    </a:buClr>
                    <a:buSzPts val="1800"/>
                    <a:buFont typeface="Roboto Condensed"/>
                    <a:buNone/>
                    <a:defRPr sz="1800" b="0" i="0" u="none" strike="noStrike" cap="none">
                      <a:solidFill>
                        <a:schemeClr val="accent1"/>
                      </a:solidFill>
                      <a:latin typeface="Roboto Condensed"/>
                      <a:ea typeface="Roboto Condensed"/>
                      <a:cs typeface="Roboto Condensed"/>
                      <a:sym typeface="Roboto Condensed"/>
                    </a:defRPr>
                  </a:lvl9pPr>
                </a:lstStyle>
                <a:p>
                  <a:pPr marL="0" indent="0" algn="l"/>
                  <a:r>
                    <a:rPr lang="en"/>
                    <a:t>50 pontos</a:t>
                  </a:r>
                  <a:endParaRPr lang="en" sz="2200"/>
                </a:p>
              </p:txBody>
            </p:sp>
          </p:grpSp>
        </p:grpSp>
        <p:sp>
          <p:nvSpPr>
            <p:cNvPr id="18" name="Google Shape;144;p31">
              <a:extLst>
                <a:ext uri="{FF2B5EF4-FFF2-40B4-BE49-F238E27FC236}">
                  <a16:creationId xmlns:a16="http://schemas.microsoft.com/office/drawing/2014/main" id="{CCF99BD6-C5E7-B43A-862B-36C73B1A648D}"/>
                </a:ext>
              </a:extLst>
            </p:cNvPr>
            <p:cNvSpPr txBox="1">
              <a:spLocks/>
            </p:cNvSpPr>
            <p:nvPr/>
          </p:nvSpPr>
          <p:spPr>
            <a:xfrm>
              <a:off x="6917330" y="3835948"/>
              <a:ext cx="1439194" cy="4581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29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Roboto Condensed"/>
                <a:buNone/>
                <a:defRPr sz="1800" b="0" i="0" u="none" strike="noStrike" cap="none">
                  <a:solidFill>
                    <a:schemeClr val="l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1pPr>
              <a:lvl2pPr marL="914400" marR="0" lvl="1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oboto Condensed"/>
                <a:buNone/>
                <a:defRPr sz="1800" b="0" i="0" u="none" strike="noStrike" cap="none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2pPr>
              <a:lvl3pPr marL="1371600" marR="0" lvl="2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oboto Condensed"/>
                <a:buNone/>
                <a:defRPr sz="1800" b="0" i="0" u="none" strike="noStrike" cap="none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3pPr>
              <a:lvl4pPr marL="1828800" marR="0" lvl="3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oboto Condensed"/>
                <a:buNone/>
                <a:defRPr sz="1800" b="0" i="0" u="none" strike="noStrike" cap="none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4pPr>
              <a:lvl5pPr marL="2286000" marR="0" lvl="4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oboto Condensed"/>
                <a:buNone/>
                <a:defRPr sz="1800" b="0" i="0" u="none" strike="noStrike" cap="none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5pPr>
              <a:lvl6pPr marL="2743200" marR="0" lvl="5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oboto Condensed"/>
                <a:buNone/>
                <a:defRPr sz="1800" b="0" i="0" u="none" strike="noStrike" cap="none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6pPr>
              <a:lvl7pPr marL="3200400" marR="0" lvl="6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oboto Condensed"/>
                <a:buNone/>
                <a:defRPr sz="1800" b="0" i="0" u="none" strike="noStrike" cap="none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7pPr>
              <a:lvl8pPr marL="3657600" marR="0" lvl="7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oboto Condensed"/>
                <a:buNone/>
                <a:defRPr sz="1800" b="0" i="0" u="none" strike="noStrike" cap="none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8pPr>
              <a:lvl9pPr marL="4114800" marR="0" lvl="8" indent="-3175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accent1"/>
                </a:buClr>
                <a:buSzPts val="1800"/>
                <a:buFont typeface="Roboto Condensed"/>
                <a:buNone/>
                <a:defRPr sz="1800" b="0" i="0" u="none" strike="noStrike" cap="none">
                  <a:solidFill>
                    <a:schemeClr val="accent1"/>
                  </a:solidFill>
                  <a:latin typeface="Roboto Condensed"/>
                  <a:ea typeface="Roboto Condensed"/>
                  <a:cs typeface="Roboto Condensed"/>
                  <a:sym typeface="Roboto Condensed"/>
                </a:defRPr>
              </a:lvl9pPr>
            </a:lstStyle>
            <a:p>
              <a:pPr marL="0" indent="0" algn="l"/>
              <a:r>
                <a:rPr lang="en"/>
                <a:t>500 pontos</a:t>
              </a:r>
              <a:endParaRPr lang="en" sz="2200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002467-2419-C8DA-FBA1-FA81EF63A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2945" y="708378"/>
            <a:ext cx="3195037" cy="238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3475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FF05BB15-4444-5A86-F9A9-774D7A313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>
            <a:extLst>
              <a:ext uri="{FF2B5EF4-FFF2-40B4-BE49-F238E27FC236}">
                <a16:creationId xmlns:a16="http://schemas.microsoft.com/office/drawing/2014/main" id="{A3D6BDDB-25F9-C5B8-A6FA-E9ED236493A4}"/>
              </a:ext>
            </a:extLst>
          </p:cNvPr>
          <p:cNvSpPr/>
          <p:nvPr/>
        </p:nvSpPr>
        <p:spPr>
          <a:xfrm>
            <a:off x="4617624" y="1034779"/>
            <a:ext cx="3922310" cy="358956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9">
            <a:extLst>
              <a:ext uri="{FF2B5EF4-FFF2-40B4-BE49-F238E27FC236}">
                <a16:creationId xmlns:a16="http://schemas.microsoft.com/office/drawing/2014/main" id="{4BAE53A9-14CA-D68D-03E7-B64DD465B9FC}"/>
              </a:ext>
            </a:extLst>
          </p:cNvPr>
          <p:cNvSpPr/>
          <p:nvPr/>
        </p:nvSpPr>
        <p:spPr>
          <a:xfrm>
            <a:off x="5725911" y="1662559"/>
            <a:ext cx="1640820" cy="133379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9">
            <a:extLst>
              <a:ext uri="{FF2B5EF4-FFF2-40B4-BE49-F238E27FC236}">
                <a16:creationId xmlns:a16="http://schemas.microsoft.com/office/drawing/2014/main" id="{3D0402F1-C861-8585-FD4B-230FE96CAA9B}"/>
              </a:ext>
            </a:extLst>
          </p:cNvPr>
          <p:cNvSpPr/>
          <p:nvPr/>
        </p:nvSpPr>
        <p:spPr>
          <a:xfrm>
            <a:off x="3483269" y="122905"/>
            <a:ext cx="5136847" cy="676515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9">
            <a:extLst>
              <a:ext uri="{FF2B5EF4-FFF2-40B4-BE49-F238E27FC236}">
                <a16:creationId xmlns:a16="http://schemas.microsoft.com/office/drawing/2014/main" id="{69C43422-30B9-34AA-5966-7DC73850259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57279" y="731719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Sistema de aterragem</a:t>
            </a:r>
            <a:endParaRPr/>
          </a:p>
        </p:txBody>
      </p:sp>
      <p:grpSp>
        <p:nvGrpSpPr>
          <p:cNvPr id="346" name="Google Shape;346;p39">
            <a:extLst>
              <a:ext uri="{FF2B5EF4-FFF2-40B4-BE49-F238E27FC236}">
                <a16:creationId xmlns:a16="http://schemas.microsoft.com/office/drawing/2014/main" id="{E6990DF6-ECC6-A14C-1F98-31A360340EC5}"/>
              </a:ext>
            </a:extLst>
          </p:cNvPr>
          <p:cNvGrpSpPr/>
          <p:nvPr/>
        </p:nvGrpSpPr>
        <p:grpSpPr>
          <a:xfrm flipH="1">
            <a:off x="8235448" y="461163"/>
            <a:ext cx="384668" cy="3973062"/>
            <a:chOff x="5374356" y="2064867"/>
            <a:chExt cx="512344" cy="3901458"/>
          </a:xfrm>
        </p:grpSpPr>
        <p:sp>
          <p:nvSpPr>
            <p:cNvPr id="347" name="Google Shape;347;p39">
              <a:extLst>
                <a:ext uri="{FF2B5EF4-FFF2-40B4-BE49-F238E27FC236}">
                  <a16:creationId xmlns:a16="http://schemas.microsoft.com/office/drawing/2014/main" id="{0B9B7100-3767-F2A9-1BC6-5A663A17ABBD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8" name="Google Shape;348;p39">
              <a:extLst>
                <a:ext uri="{FF2B5EF4-FFF2-40B4-BE49-F238E27FC236}">
                  <a16:creationId xmlns:a16="http://schemas.microsoft.com/office/drawing/2014/main" id="{95F311C7-C38D-C4BD-A122-296E860B9B8F}"/>
                </a:ext>
              </a:extLst>
            </p:cNvPr>
            <p:cNvCxnSpPr>
              <a:cxnSpLocks/>
              <a:stCxn id="347" idx="2"/>
              <a:endCxn id="341" idx="3"/>
            </p:cNvCxnSpPr>
            <p:nvPr/>
          </p:nvCxnSpPr>
          <p:spPr>
            <a:xfrm flipH="1" flipV="1">
              <a:off x="5374356" y="2064867"/>
              <a:ext cx="442444" cy="3866508"/>
            </a:xfrm>
            <a:prstGeom prst="bentConnector3">
              <a:avLst>
                <a:gd name="adj1" fmla="val 16881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49" name="Google Shape;349;p39">
            <a:extLst>
              <a:ext uri="{FF2B5EF4-FFF2-40B4-BE49-F238E27FC236}">
                <a16:creationId xmlns:a16="http://schemas.microsoft.com/office/drawing/2014/main" id="{330E1625-7568-5F61-6F6E-B8F2912E86B6}"/>
              </a:ext>
            </a:extLst>
          </p:cNvPr>
          <p:cNvCxnSpPr>
            <a:cxnSpLocks/>
            <a:stCxn id="343" idx="1"/>
            <a:endCxn id="340" idx="1"/>
          </p:cNvCxnSpPr>
          <p:nvPr/>
        </p:nvCxnSpPr>
        <p:spPr>
          <a:xfrm rot="10800000" flipH="1" flipV="1">
            <a:off x="4957279" y="1018069"/>
            <a:ext cx="768632" cy="711180"/>
          </a:xfrm>
          <a:prstGeom prst="bentConnector3">
            <a:avLst>
              <a:gd name="adj1" fmla="val -2974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>
            <a:extLst>
              <a:ext uri="{FF2B5EF4-FFF2-40B4-BE49-F238E27FC236}">
                <a16:creationId xmlns:a16="http://schemas.microsoft.com/office/drawing/2014/main" id="{C8C43146-BCE3-1BB3-4753-7BAB11E2F4C3}"/>
              </a:ext>
            </a:extLst>
          </p:cNvPr>
          <p:cNvCxnSpPr>
            <a:cxnSpLocks/>
            <a:stCxn id="343" idx="3"/>
            <a:endCxn id="340" idx="3"/>
          </p:cNvCxnSpPr>
          <p:nvPr/>
        </p:nvCxnSpPr>
        <p:spPr>
          <a:xfrm flipH="1">
            <a:off x="7366731" y="1018069"/>
            <a:ext cx="833548" cy="711180"/>
          </a:xfrm>
          <a:prstGeom prst="bentConnector3">
            <a:avLst>
              <a:gd name="adj1" fmla="val -2742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9">
            <a:extLst>
              <a:ext uri="{FF2B5EF4-FFF2-40B4-BE49-F238E27FC236}">
                <a16:creationId xmlns:a16="http://schemas.microsoft.com/office/drawing/2014/main" id="{2B981AB8-3DEE-0726-F85C-6BB769AF7A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522199" y="189693"/>
            <a:ext cx="5135185" cy="6080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000">
                <a:solidFill>
                  <a:schemeClr val="dk1"/>
                </a:solidFill>
              </a:rPr>
              <a:t>GENERATIVE DESIGN – Autodesk Fusion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B3E1ED-05B0-E909-871D-BC2D5C81CE6E}"/>
              </a:ext>
            </a:extLst>
          </p:cNvPr>
          <p:cNvGrpSpPr/>
          <p:nvPr/>
        </p:nvGrpSpPr>
        <p:grpSpPr>
          <a:xfrm>
            <a:off x="75287" y="99446"/>
            <a:ext cx="1290453" cy="1146710"/>
            <a:chOff x="327165" y="420700"/>
            <a:chExt cx="1737618" cy="1370874"/>
          </a:xfrm>
        </p:grpSpPr>
        <p:pic>
          <p:nvPicPr>
            <p:cNvPr id="8" name="Imagem 7" descr="Uma imagem com Peça de automóvel, roda, pneu, luz">
              <a:extLst>
                <a:ext uri="{FF2B5EF4-FFF2-40B4-BE49-F238E27FC236}">
                  <a16:creationId xmlns:a16="http://schemas.microsoft.com/office/drawing/2014/main" id="{581FC4A5-F0C9-8363-2483-08A4A5BD5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5908" y="420700"/>
              <a:ext cx="1698875" cy="1370874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E45FD17-CBAE-71E8-77AC-9571BC75F80D}"/>
                </a:ext>
              </a:extLst>
            </p:cNvPr>
            <p:cNvSpPr/>
            <p:nvPr/>
          </p:nvSpPr>
          <p:spPr>
            <a:xfrm rot="18463857">
              <a:off x="728029" y="236889"/>
              <a:ext cx="430747" cy="123247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11" name="Conexão: Curva 10">
            <a:extLst>
              <a:ext uri="{FF2B5EF4-FFF2-40B4-BE49-F238E27FC236}">
                <a16:creationId xmlns:a16="http://schemas.microsoft.com/office/drawing/2014/main" id="{77C7127A-2004-8C39-74D6-4DC039063BCA}"/>
              </a:ext>
            </a:extLst>
          </p:cNvPr>
          <p:cNvCxnSpPr>
            <a:stCxn id="8" idx="2"/>
          </p:cNvCxnSpPr>
          <p:nvPr/>
        </p:nvCxnSpPr>
        <p:spPr>
          <a:xfrm rot="16200000" flipH="1">
            <a:off x="799664" y="1181392"/>
            <a:ext cx="501312" cy="630840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 descr="Uma imagem com preto e branco, luz&#10;&#10;Descrição gerada automaticamente com confiança baixa">
            <a:extLst>
              <a:ext uri="{FF2B5EF4-FFF2-40B4-BE49-F238E27FC236}">
                <a16:creationId xmlns:a16="http://schemas.microsoft.com/office/drawing/2014/main" id="{B6DE1F50-C950-51CF-0129-1FAEF251B3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88996">
            <a:off x="1603433" y="1174284"/>
            <a:ext cx="1302897" cy="971125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F9E19DD1-D049-57BB-9801-0097D7C61CB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727" t="7509" r="7514" b="-24404"/>
          <a:stretch/>
        </p:blipFill>
        <p:spPr>
          <a:xfrm>
            <a:off x="2816040" y="1086837"/>
            <a:ext cx="1198455" cy="1495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Conexão: Curva 14">
            <a:extLst>
              <a:ext uri="{FF2B5EF4-FFF2-40B4-BE49-F238E27FC236}">
                <a16:creationId xmlns:a16="http://schemas.microsoft.com/office/drawing/2014/main" id="{F2EBEF50-DDC1-6FE8-3DD2-3D2E64C89396}"/>
              </a:ext>
            </a:extLst>
          </p:cNvPr>
          <p:cNvCxnSpPr>
            <a:cxnSpLocks/>
            <a:stCxn id="13" idx="2"/>
          </p:cNvCxnSpPr>
          <p:nvPr/>
        </p:nvCxnSpPr>
        <p:spPr>
          <a:xfrm rot="5400000">
            <a:off x="2871655" y="2524430"/>
            <a:ext cx="486195" cy="601032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D584B14B-33E7-6E8D-E1A8-C2614C9A7C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3325" y="2657191"/>
            <a:ext cx="1061103" cy="9228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 descr="Uma imagem com anel">
            <a:extLst>
              <a:ext uri="{FF2B5EF4-FFF2-40B4-BE49-F238E27FC236}">
                <a16:creationId xmlns:a16="http://schemas.microsoft.com/office/drawing/2014/main" id="{559AD1F0-4F1F-F5E4-0CB6-C7D38E2F03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02" y="2508050"/>
            <a:ext cx="1422735" cy="1221161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EBD8DCD5-593E-390D-32CE-C64B2C527317}"/>
              </a:ext>
            </a:extLst>
          </p:cNvPr>
          <p:cNvGrpSpPr/>
          <p:nvPr/>
        </p:nvGrpSpPr>
        <p:grpSpPr>
          <a:xfrm>
            <a:off x="2967376" y="3819787"/>
            <a:ext cx="1367102" cy="1157691"/>
            <a:chOff x="-922960" y="1364797"/>
            <a:chExt cx="3545050" cy="2634169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40BC51F9-1B24-6312-1AD9-7BD6823D31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-922960" y="1364797"/>
              <a:ext cx="3545050" cy="263416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81295562-C8EF-445B-3C45-3ADCB4B8655B}"/>
                </a:ext>
              </a:extLst>
            </p:cNvPr>
            <p:cNvSpPr/>
            <p:nvPr/>
          </p:nvSpPr>
          <p:spPr>
            <a:xfrm rot="17720549">
              <a:off x="1260602" y="3597068"/>
              <a:ext cx="444913" cy="1297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" name="Seta: Para a Direita 29">
              <a:extLst>
                <a:ext uri="{FF2B5EF4-FFF2-40B4-BE49-F238E27FC236}">
                  <a16:creationId xmlns:a16="http://schemas.microsoft.com/office/drawing/2014/main" id="{BDBE9C4A-47FF-0A95-C4F5-EE303CABEC12}"/>
                </a:ext>
              </a:extLst>
            </p:cNvPr>
            <p:cNvSpPr/>
            <p:nvPr/>
          </p:nvSpPr>
          <p:spPr>
            <a:xfrm rot="18336314">
              <a:off x="-770003" y="1847151"/>
              <a:ext cx="444913" cy="1297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322" name="Conexão: Curva 321">
            <a:extLst>
              <a:ext uri="{FF2B5EF4-FFF2-40B4-BE49-F238E27FC236}">
                <a16:creationId xmlns:a16="http://schemas.microsoft.com/office/drawing/2014/main" id="{FD019C55-D98B-3765-4F57-D2091C7CAC20}"/>
              </a:ext>
            </a:extLst>
          </p:cNvPr>
          <p:cNvCxnSpPr>
            <a:cxnSpLocks/>
            <a:stCxn id="24" idx="2"/>
            <a:endCxn id="28" idx="1"/>
          </p:cNvCxnSpPr>
          <p:nvPr/>
        </p:nvCxnSpPr>
        <p:spPr>
          <a:xfrm rot="16200000" flipH="1">
            <a:off x="2091346" y="3522602"/>
            <a:ext cx="818561" cy="933499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4" name="Imagem 323" descr="Uma imagem com ferramenta">
            <a:extLst>
              <a:ext uri="{FF2B5EF4-FFF2-40B4-BE49-F238E27FC236}">
                <a16:creationId xmlns:a16="http://schemas.microsoft.com/office/drawing/2014/main" id="{45B753BC-7EC8-727F-E6B1-CE391F326C4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11357" y="3694513"/>
            <a:ext cx="1684565" cy="1337058"/>
          </a:xfrm>
          <a:prstGeom prst="rect">
            <a:avLst/>
          </a:prstGeom>
        </p:spPr>
      </p:pic>
      <p:cxnSp>
        <p:nvCxnSpPr>
          <p:cNvPr id="326" name="Conexão: Curva 325">
            <a:extLst>
              <a:ext uri="{FF2B5EF4-FFF2-40B4-BE49-F238E27FC236}">
                <a16:creationId xmlns:a16="http://schemas.microsoft.com/office/drawing/2014/main" id="{6E2E1C3A-E709-D0E3-6CD8-96C0321E71E9}"/>
              </a:ext>
            </a:extLst>
          </p:cNvPr>
          <p:cNvCxnSpPr>
            <a:cxnSpLocks/>
            <a:stCxn id="324" idx="3"/>
          </p:cNvCxnSpPr>
          <p:nvPr/>
        </p:nvCxnSpPr>
        <p:spPr>
          <a:xfrm flipV="1">
            <a:off x="5795922" y="3580071"/>
            <a:ext cx="589023" cy="78297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7" name="Imagem 326">
            <a:extLst>
              <a:ext uri="{FF2B5EF4-FFF2-40B4-BE49-F238E27FC236}">
                <a16:creationId xmlns:a16="http://schemas.microsoft.com/office/drawing/2014/main" id="{07800196-7F5F-12D0-C5FE-3B5F3792036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41595" y="2300937"/>
            <a:ext cx="1276869" cy="1075707"/>
          </a:xfrm>
          <a:prstGeom prst="rect">
            <a:avLst/>
          </a:prstGeom>
        </p:spPr>
      </p:pic>
      <p:pic>
        <p:nvPicPr>
          <p:cNvPr id="328" name="Imagem 327" descr="Uma imagem com ferramenta, design, luz&#10;&#10;Descrição gerada automaticamente com confiança média">
            <a:extLst>
              <a:ext uri="{FF2B5EF4-FFF2-40B4-BE49-F238E27FC236}">
                <a16:creationId xmlns:a16="http://schemas.microsoft.com/office/drawing/2014/main" id="{640480DC-4CDD-07C8-D723-4503ABE256D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3910" y="2065948"/>
            <a:ext cx="1747204" cy="151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87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914F46F0-02B0-F9E6-3F97-277B44238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9;p39">
            <a:extLst>
              <a:ext uri="{FF2B5EF4-FFF2-40B4-BE49-F238E27FC236}">
                <a16:creationId xmlns:a16="http://schemas.microsoft.com/office/drawing/2014/main" id="{97C9547D-71BB-EFD3-6441-E352277346CC}"/>
              </a:ext>
            </a:extLst>
          </p:cNvPr>
          <p:cNvSpPr/>
          <p:nvPr/>
        </p:nvSpPr>
        <p:spPr>
          <a:xfrm>
            <a:off x="4129245" y="1082545"/>
            <a:ext cx="5227951" cy="394228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1">
            <a:extLst>
              <a:ext uri="{FF2B5EF4-FFF2-40B4-BE49-F238E27FC236}">
                <a16:creationId xmlns:a16="http://schemas.microsoft.com/office/drawing/2014/main" id="{D5715C58-D99D-6D08-A31C-1B0C262B79E2}"/>
              </a:ext>
            </a:extLst>
          </p:cNvPr>
          <p:cNvSpPr/>
          <p:nvPr/>
        </p:nvSpPr>
        <p:spPr>
          <a:xfrm>
            <a:off x="593732" y="587776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51">
            <a:extLst>
              <a:ext uri="{FF2B5EF4-FFF2-40B4-BE49-F238E27FC236}">
                <a16:creationId xmlns:a16="http://schemas.microsoft.com/office/drawing/2014/main" id="{258835F1-98BD-1FD9-1557-C213DB53C7AC}"/>
              </a:ext>
            </a:extLst>
          </p:cNvPr>
          <p:cNvGrpSpPr/>
          <p:nvPr/>
        </p:nvGrpSpPr>
        <p:grpSpPr>
          <a:xfrm>
            <a:off x="405288" y="830177"/>
            <a:ext cx="188444" cy="3604048"/>
            <a:chOff x="5816800" y="2362277"/>
            <a:chExt cx="188444" cy="3604048"/>
          </a:xfrm>
        </p:grpSpPr>
        <p:sp>
          <p:nvSpPr>
            <p:cNvPr id="782" name="Google Shape;782;p51">
              <a:extLst>
                <a:ext uri="{FF2B5EF4-FFF2-40B4-BE49-F238E27FC236}">
                  <a16:creationId xmlns:a16="http://schemas.microsoft.com/office/drawing/2014/main" id="{956F58CC-6ADB-88CD-57DD-9F1014C2B17A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3" name="Google Shape;783;p51">
              <a:extLst>
                <a:ext uri="{FF2B5EF4-FFF2-40B4-BE49-F238E27FC236}">
                  <a16:creationId xmlns:a16="http://schemas.microsoft.com/office/drawing/2014/main" id="{F66A3106-E458-92E2-5847-7A51A094CEC0}"/>
                </a:ext>
              </a:extLst>
            </p:cNvPr>
            <p:cNvCxnSpPr>
              <a:stCxn id="782" idx="2"/>
              <a:endCxn id="764" idx="1"/>
            </p:cNvCxnSpPr>
            <p:nvPr/>
          </p:nvCxnSpPr>
          <p:spPr>
            <a:xfrm rot="10800000" flipH="1">
              <a:off x="5816800" y="2362277"/>
              <a:ext cx="188444" cy="3569099"/>
            </a:xfrm>
            <a:prstGeom prst="bentConnector3">
              <a:avLst>
                <a:gd name="adj1" fmla="val -12130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4" name="Google Shape;784;p51">
            <a:extLst>
              <a:ext uri="{FF2B5EF4-FFF2-40B4-BE49-F238E27FC236}">
                <a16:creationId xmlns:a16="http://schemas.microsoft.com/office/drawing/2014/main" id="{688C6B7B-1D49-112B-CF20-309A8E436617}"/>
              </a:ext>
            </a:extLst>
          </p:cNvPr>
          <p:cNvGrpSpPr/>
          <p:nvPr/>
        </p:nvGrpSpPr>
        <p:grpSpPr>
          <a:xfrm flipH="1">
            <a:off x="8585129" y="830176"/>
            <a:ext cx="153665" cy="3604049"/>
            <a:chOff x="5816800" y="2362276"/>
            <a:chExt cx="234939" cy="3604049"/>
          </a:xfrm>
        </p:grpSpPr>
        <p:sp>
          <p:nvSpPr>
            <p:cNvPr id="785" name="Google Shape;785;p51">
              <a:extLst>
                <a:ext uri="{FF2B5EF4-FFF2-40B4-BE49-F238E27FC236}">
                  <a16:creationId xmlns:a16="http://schemas.microsoft.com/office/drawing/2014/main" id="{FFBC6658-CD73-B234-A629-B4B618B7DA4A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6" name="Google Shape;786;p51">
              <a:extLst>
                <a:ext uri="{FF2B5EF4-FFF2-40B4-BE49-F238E27FC236}">
                  <a16:creationId xmlns:a16="http://schemas.microsoft.com/office/drawing/2014/main" id="{6FE83070-153C-0827-1557-3DDA24CEAF30}"/>
                </a:ext>
              </a:extLst>
            </p:cNvPr>
            <p:cNvCxnSpPr>
              <a:stCxn id="785" idx="2"/>
              <a:endCxn id="764" idx="3"/>
            </p:cNvCxnSpPr>
            <p:nvPr/>
          </p:nvCxnSpPr>
          <p:spPr>
            <a:xfrm flipH="1" flipV="1">
              <a:off x="5816800" y="2362276"/>
              <a:ext cx="234939" cy="3569099"/>
            </a:xfrm>
            <a:prstGeom prst="bentConnector3">
              <a:avLst>
                <a:gd name="adj1" fmla="val 23544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7" name="Google Shape;787;p51">
            <a:extLst>
              <a:ext uri="{FF2B5EF4-FFF2-40B4-BE49-F238E27FC236}">
                <a16:creationId xmlns:a16="http://schemas.microsoft.com/office/drawing/2014/main" id="{13758404-BE3F-21E8-04E6-CAB962202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8868" y="58015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</a:rPr>
              <a:t>GENERATIVE DESIGN e Modelação Automatizada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66C3195-1F0A-438C-535F-66E1A00A2C7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36638" y="1535110"/>
            <a:ext cx="3753730" cy="264772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B0201C6-CA2C-0FAC-208C-694C81369A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3056" b="3056"/>
          <a:stretch/>
        </p:blipFill>
        <p:spPr>
          <a:xfrm>
            <a:off x="4788327" y="1893969"/>
            <a:ext cx="3351458" cy="2736482"/>
          </a:xfrm>
          <a:prstGeom prst="rect">
            <a:avLst/>
          </a:prstGeom>
        </p:spPr>
      </p:pic>
      <p:sp>
        <p:nvSpPr>
          <p:cNvPr id="2" name="Google Shape;340;p39">
            <a:extLst>
              <a:ext uri="{FF2B5EF4-FFF2-40B4-BE49-F238E27FC236}">
                <a16:creationId xmlns:a16="http://schemas.microsoft.com/office/drawing/2014/main" id="{8602D8E6-0F3B-1A34-C838-F2FCBC93930A}"/>
              </a:ext>
            </a:extLst>
          </p:cNvPr>
          <p:cNvSpPr/>
          <p:nvPr/>
        </p:nvSpPr>
        <p:spPr>
          <a:xfrm>
            <a:off x="5922811" y="1540978"/>
            <a:ext cx="1640820" cy="208598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343;p39">
            <a:extLst>
              <a:ext uri="{FF2B5EF4-FFF2-40B4-BE49-F238E27FC236}">
                <a16:creationId xmlns:a16="http://schemas.microsoft.com/office/drawing/2014/main" id="{122FC37E-C47B-C294-2F75-89D8A53F7EA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511865" y="1040868"/>
            <a:ext cx="275100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Braço Robótico</a:t>
            </a:r>
            <a:endParaRPr dirty="0"/>
          </a:p>
        </p:txBody>
      </p:sp>
      <p:cxnSp>
        <p:nvCxnSpPr>
          <p:cNvPr id="7" name="Google Shape;349;p39">
            <a:extLst>
              <a:ext uri="{FF2B5EF4-FFF2-40B4-BE49-F238E27FC236}">
                <a16:creationId xmlns:a16="http://schemas.microsoft.com/office/drawing/2014/main" id="{6B245958-BE10-ADC9-1976-032B8A0D3413}"/>
              </a:ext>
            </a:extLst>
          </p:cNvPr>
          <p:cNvCxnSpPr>
            <a:cxnSpLocks/>
            <a:stCxn id="6" idx="1"/>
            <a:endCxn id="2" idx="1"/>
          </p:cNvCxnSpPr>
          <p:nvPr/>
        </p:nvCxnSpPr>
        <p:spPr>
          <a:xfrm rot="10800000" flipH="1" flipV="1">
            <a:off x="5511865" y="1327217"/>
            <a:ext cx="410946" cy="318059"/>
          </a:xfrm>
          <a:prstGeom prst="bentConnector3">
            <a:avLst>
              <a:gd name="adj1" fmla="val -5562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3ABEA106-586F-884B-106A-FD791DE7CD66}"/>
              </a:ext>
            </a:extLst>
          </p:cNvPr>
          <p:cNvSpPr/>
          <p:nvPr/>
        </p:nvSpPr>
        <p:spPr>
          <a:xfrm>
            <a:off x="2607208" y="2326371"/>
            <a:ext cx="560231" cy="5626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9" name="Conexão: Curva 7">
            <a:extLst>
              <a:ext uri="{FF2B5EF4-FFF2-40B4-BE49-F238E27FC236}">
                <a16:creationId xmlns:a16="http://schemas.microsoft.com/office/drawing/2014/main" id="{2899B877-0F7B-871C-DC4C-97E98B4273D6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167439" y="2607694"/>
            <a:ext cx="1486436" cy="522699"/>
          </a:xfrm>
          <a:prstGeom prst="curvedConnector3">
            <a:avLst>
              <a:gd name="adj1" fmla="val 50000"/>
            </a:avLst>
          </a:prstGeom>
          <a:ln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0451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9D0495C-4813-5A7D-12CA-94F280DF1C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>
            <a:extLst>
              <a:ext uri="{FF2B5EF4-FFF2-40B4-BE49-F238E27FC236}">
                <a16:creationId xmlns:a16="http://schemas.microsoft.com/office/drawing/2014/main" id="{DDBF1BE0-E4F1-D0E3-E31A-2A64A85BC915}"/>
              </a:ext>
            </a:extLst>
          </p:cNvPr>
          <p:cNvSpPr/>
          <p:nvPr/>
        </p:nvSpPr>
        <p:spPr>
          <a:xfrm>
            <a:off x="4697806" y="811538"/>
            <a:ext cx="3922310" cy="358956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p39">
            <a:extLst>
              <a:ext uri="{FF2B5EF4-FFF2-40B4-BE49-F238E27FC236}">
                <a16:creationId xmlns:a16="http://schemas.microsoft.com/office/drawing/2014/main" id="{FEB9360C-00C1-B611-0A17-57F7385E37CB}"/>
              </a:ext>
            </a:extLst>
          </p:cNvPr>
          <p:cNvSpPr/>
          <p:nvPr/>
        </p:nvSpPr>
        <p:spPr>
          <a:xfrm>
            <a:off x="5580417" y="1163595"/>
            <a:ext cx="1640820" cy="208598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9">
            <a:extLst>
              <a:ext uri="{FF2B5EF4-FFF2-40B4-BE49-F238E27FC236}">
                <a16:creationId xmlns:a16="http://schemas.microsoft.com/office/drawing/2014/main" id="{05ED2A51-88FF-B4A2-9809-0DB8A5530E57}"/>
              </a:ext>
            </a:extLst>
          </p:cNvPr>
          <p:cNvSpPr/>
          <p:nvPr/>
        </p:nvSpPr>
        <p:spPr>
          <a:xfrm>
            <a:off x="4446194" y="122905"/>
            <a:ext cx="4173922" cy="676515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39">
            <a:extLst>
              <a:ext uri="{FF2B5EF4-FFF2-40B4-BE49-F238E27FC236}">
                <a16:creationId xmlns:a16="http://schemas.microsoft.com/office/drawing/2014/main" id="{D8062D04-5246-D3F8-487C-CEE97B1A578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4957279" y="731719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Braço Robótico</a:t>
            </a:r>
            <a:endParaRPr/>
          </a:p>
        </p:txBody>
      </p:sp>
      <p:grpSp>
        <p:nvGrpSpPr>
          <p:cNvPr id="346" name="Google Shape;346;p39">
            <a:extLst>
              <a:ext uri="{FF2B5EF4-FFF2-40B4-BE49-F238E27FC236}">
                <a16:creationId xmlns:a16="http://schemas.microsoft.com/office/drawing/2014/main" id="{9D4DEC91-ADF6-D3F5-4E5C-673D9680ED30}"/>
              </a:ext>
            </a:extLst>
          </p:cNvPr>
          <p:cNvGrpSpPr/>
          <p:nvPr/>
        </p:nvGrpSpPr>
        <p:grpSpPr>
          <a:xfrm flipH="1">
            <a:off x="8235445" y="461163"/>
            <a:ext cx="384669" cy="3973062"/>
            <a:chOff x="5374355" y="2064867"/>
            <a:chExt cx="512345" cy="3901458"/>
          </a:xfrm>
        </p:grpSpPr>
        <p:sp>
          <p:nvSpPr>
            <p:cNvPr id="347" name="Google Shape;347;p39">
              <a:extLst>
                <a:ext uri="{FF2B5EF4-FFF2-40B4-BE49-F238E27FC236}">
                  <a16:creationId xmlns:a16="http://schemas.microsoft.com/office/drawing/2014/main" id="{9A6F8935-7C6C-76BC-ACA4-AF288729E7D9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8" name="Google Shape;348;p39">
              <a:extLst>
                <a:ext uri="{FF2B5EF4-FFF2-40B4-BE49-F238E27FC236}">
                  <a16:creationId xmlns:a16="http://schemas.microsoft.com/office/drawing/2014/main" id="{D2CE0F8E-6EE9-9DAE-6718-AD0BDDCE4A6A}"/>
                </a:ext>
              </a:extLst>
            </p:cNvPr>
            <p:cNvCxnSpPr>
              <a:cxnSpLocks/>
              <a:stCxn id="347" idx="2"/>
              <a:endCxn id="341" idx="3"/>
            </p:cNvCxnSpPr>
            <p:nvPr/>
          </p:nvCxnSpPr>
          <p:spPr>
            <a:xfrm flipH="1" flipV="1">
              <a:off x="5374355" y="2064867"/>
              <a:ext cx="442445" cy="3866508"/>
            </a:xfrm>
            <a:prstGeom prst="bentConnector3">
              <a:avLst>
                <a:gd name="adj1" fmla="val 16881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49" name="Google Shape;349;p39">
            <a:extLst>
              <a:ext uri="{FF2B5EF4-FFF2-40B4-BE49-F238E27FC236}">
                <a16:creationId xmlns:a16="http://schemas.microsoft.com/office/drawing/2014/main" id="{9E976299-175D-7C8F-8F01-9F1BF6796CE1}"/>
              </a:ext>
            </a:extLst>
          </p:cNvPr>
          <p:cNvCxnSpPr>
            <a:cxnSpLocks/>
            <a:stCxn id="343" idx="1"/>
            <a:endCxn id="340" idx="1"/>
          </p:cNvCxnSpPr>
          <p:nvPr/>
        </p:nvCxnSpPr>
        <p:spPr>
          <a:xfrm rot="10800000" flipH="1" flipV="1">
            <a:off x="4957279" y="1018068"/>
            <a:ext cx="623138" cy="249825"/>
          </a:xfrm>
          <a:prstGeom prst="bentConnector3">
            <a:avLst>
              <a:gd name="adj1" fmla="val -3668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>
            <a:extLst>
              <a:ext uri="{FF2B5EF4-FFF2-40B4-BE49-F238E27FC236}">
                <a16:creationId xmlns:a16="http://schemas.microsoft.com/office/drawing/2014/main" id="{2EDF345B-27C0-1672-3199-AD708741876E}"/>
              </a:ext>
            </a:extLst>
          </p:cNvPr>
          <p:cNvCxnSpPr>
            <a:cxnSpLocks/>
            <a:stCxn id="343" idx="3"/>
            <a:endCxn id="340" idx="3"/>
          </p:cNvCxnSpPr>
          <p:nvPr/>
        </p:nvCxnSpPr>
        <p:spPr>
          <a:xfrm flipH="1">
            <a:off x="7221237" y="1018069"/>
            <a:ext cx="979042" cy="249825"/>
          </a:xfrm>
          <a:prstGeom prst="bentConnector3">
            <a:avLst>
              <a:gd name="adj1" fmla="val -2334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9">
            <a:extLst>
              <a:ext uri="{FF2B5EF4-FFF2-40B4-BE49-F238E27FC236}">
                <a16:creationId xmlns:a16="http://schemas.microsoft.com/office/drawing/2014/main" id="{48372259-A315-1F4D-4293-860F7425CE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83140" y="128177"/>
            <a:ext cx="4726361" cy="6004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</a:rPr>
              <a:t>GENERATIVE DESIGN e Modelação Automatizada</a:t>
            </a:r>
            <a:endParaRPr sz="2000">
              <a:solidFill>
                <a:schemeClr val="dk1"/>
              </a:solidFill>
            </a:endParaRPr>
          </a:p>
        </p:txBody>
      </p:sp>
      <p:cxnSp>
        <p:nvCxnSpPr>
          <p:cNvPr id="11" name="Conexão: Curva 10">
            <a:extLst>
              <a:ext uri="{FF2B5EF4-FFF2-40B4-BE49-F238E27FC236}">
                <a16:creationId xmlns:a16="http://schemas.microsoft.com/office/drawing/2014/main" id="{002C52DB-CFF8-823D-796B-5C5BB371888B}"/>
              </a:ext>
            </a:extLst>
          </p:cNvPr>
          <p:cNvCxnSpPr>
            <a:cxnSpLocks/>
            <a:stCxn id="4" idx="2"/>
            <a:endCxn id="25" idx="0"/>
          </p:cNvCxnSpPr>
          <p:nvPr/>
        </p:nvCxnSpPr>
        <p:spPr>
          <a:xfrm rot="5400000">
            <a:off x="646593" y="2136961"/>
            <a:ext cx="497366" cy="244812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m 12">
            <a:extLst>
              <a:ext uri="{FF2B5EF4-FFF2-40B4-BE49-F238E27FC236}">
                <a16:creationId xmlns:a16="http://schemas.microsoft.com/office/drawing/2014/main" id="{E1CD0DAF-3CB3-091E-8D01-ACDA8E347A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211" r="21168"/>
          <a:stretch/>
        </p:blipFill>
        <p:spPr>
          <a:xfrm>
            <a:off x="2063042" y="583560"/>
            <a:ext cx="2105196" cy="149501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15" name="Conexão: Curva 14">
            <a:extLst>
              <a:ext uri="{FF2B5EF4-FFF2-40B4-BE49-F238E27FC236}">
                <a16:creationId xmlns:a16="http://schemas.microsoft.com/office/drawing/2014/main" id="{70B093D4-770D-566A-73B2-3FF0F8A8164B}"/>
              </a:ext>
            </a:extLst>
          </p:cNvPr>
          <p:cNvCxnSpPr>
            <a:cxnSpLocks/>
            <a:stCxn id="13" idx="2"/>
            <a:endCxn id="24" idx="0"/>
          </p:cNvCxnSpPr>
          <p:nvPr/>
        </p:nvCxnSpPr>
        <p:spPr>
          <a:xfrm rot="5400000">
            <a:off x="2500117" y="1862091"/>
            <a:ext cx="399043" cy="83200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Imagem 23">
            <a:extLst>
              <a:ext uri="{FF2B5EF4-FFF2-40B4-BE49-F238E27FC236}">
                <a16:creationId xmlns:a16="http://schemas.microsoft.com/office/drawing/2014/main" id="{E4F38930-AB04-FE6A-FF90-3775EE4B825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586724" y="2477615"/>
            <a:ext cx="1393822" cy="12684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E445E175-2879-0700-4DAE-1A23608F643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97798" y="2508050"/>
            <a:ext cx="1350142" cy="1221161"/>
          </a:xfrm>
          <a:prstGeom prst="rect">
            <a:avLst/>
          </a:prstGeom>
        </p:spPr>
      </p:pic>
      <p:grpSp>
        <p:nvGrpSpPr>
          <p:cNvPr id="27" name="Agrupar 26">
            <a:extLst>
              <a:ext uri="{FF2B5EF4-FFF2-40B4-BE49-F238E27FC236}">
                <a16:creationId xmlns:a16="http://schemas.microsoft.com/office/drawing/2014/main" id="{56C5FA80-1445-6851-233A-6E0DE9A0BDE4}"/>
              </a:ext>
            </a:extLst>
          </p:cNvPr>
          <p:cNvGrpSpPr/>
          <p:nvPr/>
        </p:nvGrpSpPr>
        <p:grpSpPr>
          <a:xfrm>
            <a:off x="2795736" y="3978937"/>
            <a:ext cx="1367102" cy="1055234"/>
            <a:chOff x="-922960" y="1483332"/>
            <a:chExt cx="3545050" cy="2401042"/>
          </a:xfrm>
        </p:grpSpPr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A11C25BA-5645-4BBD-D30F-DE142B06DB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-922960" y="1483332"/>
              <a:ext cx="3545050" cy="2397099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9" name="Seta: Para a Direita 28">
              <a:extLst>
                <a:ext uri="{FF2B5EF4-FFF2-40B4-BE49-F238E27FC236}">
                  <a16:creationId xmlns:a16="http://schemas.microsoft.com/office/drawing/2014/main" id="{DDEE3196-FCEC-7EA3-1C16-5996FCAC1B7C}"/>
                </a:ext>
              </a:extLst>
            </p:cNvPr>
            <p:cNvSpPr/>
            <p:nvPr/>
          </p:nvSpPr>
          <p:spPr>
            <a:xfrm rot="17720549">
              <a:off x="1260602" y="3597068"/>
              <a:ext cx="444913" cy="1297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" name="Seta: Para a Direita 29">
              <a:extLst>
                <a:ext uri="{FF2B5EF4-FFF2-40B4-BE49-F238E27FC236}">
                  <a16:creationId xmlns:a16="http://schemas.microsoft.com/office/drawing/2014/main" id="{11F85218-6CDD-C1F3-7FA3-094452F76925}"/>
                </a:ext>
              </a:extLst>
            </p:cNvPr>
            <p:cNvSpPr/>
            <p:nvPr/>
          </p:nvSpPr>
          <p:spPr>
            <a:xfrm rot="18336314">
              <a:off x="-770003" y="1847151"/>
              <a:ext cx="444913" cy="129700"/>
            </a:xfrm>
            <a:prstGeom prst="rightArrow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cxnSp>
        <p:nvCxnSpPr>
          <p:cNvPr id="322" name="Conexão: Curva 321">
            <a:extLst>
              <a:ext uri="{FF2B5EF4-FFF2-40B4-BE49-F238E27FC236}">
                <a16:creationId xmlns:a16="http://schemas.microsoft.com/office/drawing/2014/main" id="{9FD0D1D3-2555-AFA0-A4DE-2F410471FD4C}"/>
              </a:ext>
            </a:extLst>
          </p:cNvPr>
          <p:cNvCxnSpPr>
            <a:cxnSpLocks/>
            <a:stCxn id="24" idx="2"/>
            <a:endCxn id="28" idx="1"/>
          </p:cNvCxnSpPr>
          <p:nvPr/>
        </p:nvCxnSpPr>
        <p:spPr>
          <a:xfrm rot="16200000" flipH="1">
            <a:off x="2159892" y="3869844"/>
            <a:ext cx="759586" cy="512101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4" name="Imagem 323">
            <a:extLst>
              <a:ext uri="{FF2B5EF4-FFF2-40B4-BE49-F238E27FC236}">
                <a16:creationId xmlns:a16="http://schemas.microsoft.com/office/drawing/2014/main" id="{2833FDCF-28C6-EB55-FD6B-5F58674ADBA5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4223369" y="3978937"/>
            <a:ext cx="1367102" cy="1053501"/>
          </a:xfrm>
          <a:prstGeom prst="rect">
            <a:avLst/>
          </a:prstGeom>
        </p:spPr>
      </p:pic>
      <p:cxnSp>
        <p:nvCxnSpPr>
          <p:cNvPr id="326" name="Conexão: Curva 325">
            <a:extLst>
              <a:ext uri="{FF2B5EF4-FFF2-40B4-BE49-F238E27FC236}">
                <a16:creationId xmlns:a16="http://schemas.microsoft.com/office/drawing/2014/main" id="{C8AFF227-63A9-5D24-8E7A-035EB47B6397}"/>
              </a:ext>
            </a:extLst>
          </p:cNvPr>
          <p:cNvCxnSpPr>
            <a:cxnSpLocks/>
            <a:stCxn id="324" idx="3"/>
            <a:endCxn id="1026" idx="2"/>
          </p:cNvCxnSpPr>
          <p:nvPr/>
        </p:nvCxnSpPr>
        <p:spPr>
          <a:xfrm flipV="1">
            <a:off x="5590471" y="3581791"/>
            <a:ext cx="646107" cy="923897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86EB516-5F63-F6DA-E1D5-6F2BA3519A9E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r="32091"/>
          <a:stretch/>
        </p:blipFill>
        <p:spPr>
          <a:xfrm>
            <a:off x="61502" y="563093"/>
            <a:ext cx="1912360" cy="144759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CD6F098-89B5-A9E8-A9ED-E37C18477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448" y="1543103"/>
            <a:ext cx="3628259" cy="203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4245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9D60B00F-9C97-9332-7FA3-1CFFC191F2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339;p39">
            <a:extLst>
              <a:ext uri="{FF2B5EF4-FFF2-40B4-BE49-F238E27FC236}">
                <a16:creationId xmlns:a16="http://schemas.microsoft.com/office/drawing/2014/main" id="{23338197-616B-727B-EDAA-05E80D97EB8A}"/>
              </a:ext>
            </a:extLst>
          </p:cNvPr>
          <p:cNvSpPr/>
          <p:nvPr/>
        </p:nvSpPr>
        <p:spPr>
          <a:xfrm>
            <a:off x="1972744" y="976129"/>
            <a:ext cx="5227951" cy="3942283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1">
            <a:extLst>
              <a:ext uri="{FF2B5EF4-FFF2-40B4-BE49-F238E27FC236}">
                <a16:creationId xmlns:a16="http://schemas.microsoft.com/office/drawing/2014/main" id="{705BBA6E-CFCA-996A-AAA2-66CB1E9CB7F1}"/>
              </a:ext>
            </a:extLst>
          </p:cNvPr>
          <p:cNvSpPr/>
          <p:nvPr/>
        </p:nvSpPr>
        <p:spPr>
          <a:xfrm>
            <a:off x="712448" y="624302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51">
            <a:extLst>
              <a:ext uri="{FF2B5EF4-FFF2-40B4-BE49-F238E27FC236}">
                <a16:creationId xmlns:a16="http://schemas.microsoft.com/office/drawing/2014/main" id="{B42BCD74-8C95-36A5-1F6F-02AEF1CEC8E2}"/>
              </a:ext>
            </a:extLst>
          </p:cNvPr>
          <p:cNvGrpSpPr/>
          <p:nvPr/>
        </p:nvGrpSpPr>
        <p:grpSpPr>
          <a:xfrm>
            <a:off x="405288" y="866703"/>
            <a:ext cx="307160" cy="3567522"/>
            <a:chOff x="5816800" y="2398803"/>
            <a:chExt cx="307160" cy="3567522"/>
          </a:xfrm>
        </p:grpSpPr>
        <p:sp>
          <p:nvSpPr>
            <p:cNvPr id="782" name="Google Shape;782;p51">
              <a:extLst>
                <a:ext uri="{FF2B5EF4-FFF2-40B4-BE49-F238E27FC236}">
                  <a16:creationId xmlns:a16="http://schemas.microsoft.com/office/drawing/2014/main" id="{3CA6ECF7-1FFB-1C19-0D44-E71EFC727082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3" name="Google Shape;783;p51">
              <a:extLst>
                <a:ext uri="{FF2B5EF4-FFF2-40B4-BE49-F238E27FC236}">
                  <a16:creationId xmlns:a16="http://schemas.microsoft.com/office/drawing/2014/main" id="{0D5CE131-BB6A-F6F6-BB5E-24C98F4C80BC}"/>
                </a:ext>
              </a:extLst>
            </p:cNvPr>
            <p:cNvCxnSpPr>
              <a:stCxn id="782" idx="2"/>
              <a:endCxn id="764" idx="1"/>
            </p:cNvCxnSpPr>
            <p:nvPr/>
          </p:nvCxnSpPr>
          <p:spPr>
            <a:xfrm rot="10800000" flipH="1">
              <a:off x="5816800" y="2398803"/>
              <a:ext cx="307160" cy="3532573"/>
            </a:xfrm>
            <a:prstGeom prst="bentConnector3">
              <a:avLst>
                <a:gd name="adj1" fmla="val -7442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4" name="Google Shape;784;p51">
            <a:extLst>
              <a:ext uri="{FF2B5EF4-FFF2-40B4-BE49-F238E27FC236}">
                <a16:creationId xmlns:a16="http://schemas.microsoft.com/office/drawing/2014/main" id="{FACDFAD8-BEAC-05DC-9B83-AC5BA44BE62E}"/>
              </a:ext>
            </a:extLst>
          </p:cNvPr>
          <p:cNvGrpSpPr/>
          <p:nvPr/>
        </p:nvGrpSpPr>
        <p:grpSpPr>
          <a:xfrm flipH="1">
            <a:off x="8668898" y="866702"/>
            <a:ext cx="69900" cy="3567523"/>
            <a:chOff x="5816800" y="2398802"/>
            <a:chExt cx="69900" cy="3567523"/>
          </a:xfrm>
        </p:grpSpPr>
        <p:sp>
          <p:nvSpPr>
            <p:cNvPr id="785" name="Google Shape;785;p51">
              <a:extLst>
                <a:ext uri="{FF2B5EF4-FFF2-40B4-BE49-F238E27FC236}">
                  <a16:creationId xmlns:a16="http://schemas.microsoft.com/office/drawing/2014/main" id="{8C6244E3-18A0-2C11-1E44-E1A6D7C1A0D6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6" name="Google Shape;786;p51">
              <a:extLst>
                <a:ext uri="{FF2B5EF4-FFF2-40B4-BE49-F238E27FC236}">
                  <a16:creationId xmlns:a16="http://schemas.microsoft.com/office/drawing/2014/main" id="{CBA39495-BD22-47EF-91B5-206EA0001351}"/>
                </a:ext>
              </a:extLst>
            </p:cNvPr>
            <p:cNvCxnSpPr>
              <a:stCxn id="785" idx="2"/>
              <a:endCxn id="764" idx="3"/>
            </p:cNvCxnSpPr>
            <p:nvPr/>
          </p:nvCxnSpPr>
          <p:spPr>
            <a:xfrm flipH="1" flipV="1">
              <a:off x="5816800" y="2398802"/>
              <a:ext cx="34950" cy="3532573"/>
            </a:xfrm>
            <a:prstGeom prst="bentConnector3">
              <a:avLst>
                <a:gd name="adj1" fmla="val -65407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7" name="Google Shape;787;p51">
            <a:extLst>
              <a:ext uri="{FF2B5EF4-FFF2-40B4-BE49-F238E27FC236}">
                <a16:creationId xmlns:a16="http://schemas.microsoft.com/office/drawing/2014/main" id="{CA284B0F-BB27-621F-0959-14E4DDE2F9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7498" y="61058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BEEGRAPHY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908FA3F-AAEB-BBBE-66FD-C5B85B974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568697"/>
            <a:ext cx="3934660" cy="2647720"/>
          </a:xfrm>
          <a:prstGeom prst="rect">
            <a:avLst/>
          </a:prstGeom>
        </p:spPr>
      </p:pic>
      <p:pic>
        <p:nvPicPr>
          <p:cNvPr id="4" name="Imagem 3" descr="Uma imagem com captura de ecrã, arte">
            <a:extLst>
              <a:ext uri="{FF2B5EF4-FFF2-40B4-BE49-F238E27FC236}">
                <a16:creationId xmlns:a16="http://schemas.microsoft.com/office/drawing/2014/main" id="{7C236877-E2E9-7363-2C8E-6C9C0F9B3E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739" r="19024"/>
          <a:stretch/>
        </p:blipFill>
        <p:spPr>
          <a:xfrm>
            <a:off x="4935500" y="1479935"/>
            <a:ext cx="3351458" cy="2736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285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580D00DB-B914-5FE3-BC8A-886894638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30B7A799-8A55-C157-0A74-622ED96A323D}"/>
              </a:ext>
            </a:extLst>
          </p:cNvPr>
          <p:cNvSpPr/>
          <p:nvPr/>
        </p:nvSpPr>
        <p:spPr>
          <a:xfrm>
            <a:off x="2828100" y="535259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AC5B0CF6-861D-77A6-2A70-911CD5EAA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8200" y="2801284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M2</a:t>
            </a:r>
            <a:endParaRPr/>
          </a:p>
        </p:txBody>
      </p:sp>
      <p:sp>
        <p:nvSpPr>
          <p:cNvPr id="235" name="Google Shape;235;p35">
            <a:extLst>
              <a:ext uri="{FF2B5EF4-FFF2-40B4-BE49-F238E27FC236}">
                <a16:creationId xmlns:a16="http://schemas.microsoft.com/office/drawing/2014/main" id="{CEBE3765-003C-FCF2-27FF-69263DA06E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68200" y="3554009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Otimização</a:t>
            </a:r>
            <a:endParaRPr/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62826557-E034-5CBD-7E96-9C1393C79742}"/>
              </a:ext>
            </a:extLst>
          </p:cNvPr>
          <p:cNvSpPr/>
          <p:nvPr/>
        </p:nvSpPr>
        <p:spPr>
          <a:xfrm>
            <a:off x="3777250" y="1470283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F25D086A-0750-A33B-A86B-5D4873F8B393}"/>
              </a:ext>
            </a:extLst>
          </p:cNvPr>
          <p:cNvCxnSpPr>
            <a:stCxn id="237" idx="1"/>
            <a:endCxn id="234" idx="1"/>
          </p:cNvCxnSpPr>
          <p:nvPr/>
        </p:nvCxnSpPr>
        <p:spPr>
          <a:xfrm flipH="1">
            <a:off x="2768050" y="2101483"/>
            <a:ext cx="1009200" cy="1120800"/>
          </a:xfrm>
          <a:prstGeom prst="bentConnector3">
            <a:avLst>
              <a:gd name="adj1" fmla="val 1235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322883F1-C939-2FDD-BB96-FC4045126391}"/>
              </a:ext>
            </a:extLst>
          </p:cNvPr>
          <p:cNvCxnSpPr>
            <a:stCxn id="234" idx="3"/>
            <a:endCxn id="237" idx="3"/>
          </p:cNvCxnSpPr>
          <p:nvPr/>
        </p:nvCxnSpPr>
        <p:spPr>
          <a:xfrm rot="10800000">
            <a:off x="5366500" y="2101384"/>
            <a:ext cx="1009200" cy="1120800"/>
          </a:xfrm>
          <a:prstGeom prst="bentConnector3">
            <a:avLst>
              <a:gd name="adj1" fmla="val -235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>
            <a:extLst>
              <a:ext uri="{FF2B5EF4-FFF2-40B4-BE49-F238E27FC236}">
                <a16:creationId xmlns:a16="http://schemas.microsoft.com/office/drawing/2014/main" id="{64E15A81-B99A-00D8-80D2-FD76C1EA18DA}"/>
              </a:ext>
            </a:extLst>
          </p:cNvPr>
          <p:cNvGrpSpPr/>
          <p:nvPr/>
        </p:nvGrpSpPr>
        <p:grpSpPr>
          <a:xfrm>
            <a:off x="3116209" y="3177610"/>
            <a:ext cx="3860732" cy="980194"/>
            <a:chOff x="2458481" y="3214981"/>
            <a:chExt cx="3860732" cy="980194"/>
          </a:xfrm>
        </p:grpSpPr>
        <p:sp>
          <p:nvSpPr>
            <p:cNvPr id="241" name="Google Shape;241;p35">
              <a:extLst>
                <a:ext uri="{FF2B5EF4-FFF2-40B4-BE49-F238E27FC236}">
                  <a16:creationId xmlns:a16="http://schemas.microsoft.com/office/drawing/2014/main" id="{2FE748BF-F010-3CA7-9575-A09A93B298BC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>
              <a:extLst>
                <a:ext uri="{FF2B5EF4-FFF2-40B4-BE49-F238E27FC236}">
                  <a16:creationId xmlns:a16="http://schemas.microsoft.com/office/drawing/2014/main" id="{173BFF8B-5795-2E4C-AACD-EB550A1C3C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8381" y="3214981"/>
              <a:ext cx="3790832" cy="938075"/>
            </a:xfrm>
            <a:prstGeom prst="bentConnector3">
              <a:avLst>
                <a:gd name="adj1" fmla="val -603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742CDEEE-EABC-670B-0647-C017350B57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5200" y="1680584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8295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/>
          <p:nvPr/>
        </p:nvSpPr>
        <p:spPr>
          <a:xfrm>
            <a:off x="442785" y="480030"/>
            <a:ext cx="6319856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288409" y="480030"/>
            <a:ext cx="619716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2400" dirty="0">
                <a:solidFill>
                  <a:schemeClr val="dk1"/>
                </a:solidFill>
              </a:rPr>
              <a:t>Fase M2 : Otimização de um Winglet</a:t>
            </a:r>
            <a:endParaRPr lang="pt-PT" dirty="0">
              <a:solidFill>
                <a:schemeClr val="dk1"/>
              </a:solidFill>
            </a:endParaRPr>
          </a:p>
        </p:txBody>
      </p:sp>
      <p:sp>
        <p:nvSpPr>
          <p:cNvPr id="7" name="Google Shape;666;p40">
            <a:extLst>
              <a:ext uri="{FF2B5EF4-FFF2-40B4-BE49-F238E27FC236}">
                <a16:creationId xmlns:a16="http://schemas.microsoft.com/office/drawing/2014/main" id="{19FCBB91-E295-D877-B27D-1B1DE3106E4D}"/>
              </a:ext>
            </a:extLst>
          </p:cNvPr>
          <p:cNvSpPr txBox="1">
            <a:spLocks noGrp="1"/>
          </p:cNvSpPr>
          <p:nvPr/>
        </p:nvSpPr>
        <p:spPr>
          <a:xfrm>
            <a:off x="621342" y="1235306"/>
            <a:ext cx="3696781" cy="2107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à"/>
            </a:pPr>
            <a:r>
              <a:rPr lang="pt-PT" sz="1800">
                <a:solidFill>
                  <a:schemeClr val="bg1"/>
                </a:solidFill>
                <a:sym typeface="Wingdings" panose="05000000000000000000" pitchFamily="2" charset="2"/>
              </a:rPr>
              <a:t>Extensão vertical/inclinada localizada na ponta da asa</a:t>
            </a:r>
          </a:p>
          <a:p>
            <a:pPr marL="0" indent="0"/>
            <a:endParaRPr lang="pt-PT" sz="1800">
              <a:solidFill>
                <a:schemeClr val="bg1"/>
              </a:solidFill>
              <a:sym typeface="Wingdings" panose="05000000000000000000" pitchFamily="2" charset="2"/>
            </a:endParaRPr>
          </a:p>
          <a:p>
            <a:pPr marL="285750" indent="-285750">
              <a:buFont typeface="Wingdings" panose="05000000000000000000" pitchFamily="2" charset="2"/>
              <a:buChar char="à"/>
            </a:pPr>
            <a:r>
              <a:rPr lang="pt-PT" sz="1800">
                <a:solidFill>
                  <a:schemeClr val="bg1"/>
                </a:solidFill>
                <a:sym typeface="Wingdings" panose="05000000000000000000" pitchFamily="2" charset="2"/>
              </a:rPr>
              <a:t>Vantagens </a:t>
            </a:r>
          </a:p>
          <a:p>
            <a:pPr marL="285750" indent="-285750">
              <a:buFont typeface="Wingdings" panose="05000000000000000000" pitchFamily="2" charset="2"/>
              <a:buChar char="à"/>
            </a:pPr>
            <a:endParaRPr lang="pt-PT" sz="1800">
              <a:solidFill>
                <a:schemeClr val="bg1"/>
              </a:solidFill>
            </a:endParaRPr>
          </a:p>
        </p:txBody>
      </p:sp>
      <p:cxnSp>
        <p:nvCxnSpPr>
          <p:cNvPr id="8" name="Conexão reta 7">
            <a:extLst>
              <a:ext uri="{FF2B5EF4-FFF2-40B4-BE49-F238E27FC236}">
                <a16:creationId xmlns:a16="http://schemas.microsoft.com/office/drawing/2014/main" id="{A9C83606-6B6E-C791-5D6F-D3E8027800D7}"/>
              </a:ext>
            </a:extLst>
          </p:cNvPr>
          <p:cNvCxnSpPr/>
          <p:nvPr/>
        </p:nvCxnSpPr>
        <p:spPr>
          <a:xfrm>
            <a:off x="2096275" y="2445215"/>
            <a:ext cx="0" cy="163432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13">
            <a:extLst>
              <a:ext uri="{FF2B5EF4-FFF2-40B4-BE49-F238E27FC236}">
                <a16:creationId xmlns:a16="http://schemas.microsoft.com/office/drawing/2014/main" id="{1CD1469E-B5D0-6992-5331-1C3C04718EDC}"/>
              </a:ext>
            </a:extLst>
          </p:cNvPr>
          <p:cNvSpPr txBox="1"/>
          <p:nvPr/>
        </p:nvSpPr>
        <p:spPr>
          <a:xfrm>
            <a:off x="2171371" y="2445215"/>
            <a:ext cx="2445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PT" sz="1600">
                <a:solidFill>
                  <a:schemeClr val="bg1"/>
                </a:solidFill>
              </a:rPr>
              <a:t>Minimizar arrasto</a:t>
            </a:r>
          </a:p>
          <a:p>
            <a:endParaRPr lang="pt-PT" sz="1600">
              <a:solidFill>
                <a:schemeClr val="bg1"/>
              </a:solidFill>
            </a:endParaRPr>
          </a:p>
          <a:p>
            <a:r>
              <a:rPr lang="pt-PT" sz="1600">
                <a:solidFill>
                  <a:schemeClr val="bg1"/>
                </a:solidFill>
              </a:rPr>
              <a:t>Aumenta eficiência aerodinâmica</a:t>
            </a:r>
          </a:p>
          <a:p>
            <a:endParaRPr lang="pt-PT" sz="1600">
              <a:solidFill>
                <a:schemeClr val="bg1"/>
              </a:solidFill>
            </a:endParaRPr>
          </a:p>
          <a:p>
            <a:r>
              <a:rPr lang="pt-PT" sz="1600">
                <a:solidFill>
                  <a:schemeClr val="bg1"/>
                </a:solidFill>
              </a:rPr>
              <a:t>Melhorar a estabilidade</a:t>
            </a:r>
          </a:p>
        </p:txBody>
      </p:sp>
      <p:pic>
        <p:nvPicPr>
          <p:cNvPr id="11" name="Imagem 10" descr="Boeing 757 Winglet Project - ATT Metrology Solutions">
            <a:extLst>
              <a:ext uri="{FF2B5EF4-FFF2-40B4-BE49-F238E27FC236}">
                <a16:creationId xmlns:a16="http://schemas.microsoft.com/office/drawing/2014/main" id="{73603307-C44E-9FEB-33DB-59C9596DA17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013" t="6464" r="11959" b="12548"/>
          <a:stretch/>
        </p:blipFill>
        <p:spPr>
          <a:xfrm>
            <a:off x="5281979" y="1731091"/>
            <a:ext cx="2804801" cy="203113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32901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/>
          <p:nvPr/>
        </p:nvSpPr>
        <p:spPr>
          <a:xfrm>
            <a:off x="4561475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3"/>
          <p:cNvSpPr/>
          <p:nvPr/>
        </p:nvSpPr>
        <p:spPr>
          <a:xfrm>
            <a:off x="4561475" y="13980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33"/>
          <p:cNvSpPr/>
          <p:nvPr/>
        </p:nvSpPr>
        <p:spPr>
          <a:xfrm>
            <a:off x="410700" y="3050406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33"/>
          <p:cNvSpPr/>
          <p:nvPr/>
        </p:nvSpPr>
        <p:spPr>
          <a:xfrm>
            <a:off x="410725" y="1398025"/>
            <a:ext cx="1623000" cy="1566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33"/>
          <p:cNvSpPr/>
          <p:nvPr/>
        </p:nvSpPr>
        <p:spPr>
          <a:xfrm>
            <a:off x="4891175" y="34500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33"/>
          <p:cNvSpPr/>
          <p:nvPr/>
        </p:nvSpPr>
        <p:spPr>
          <a:xfrm>
            <a:off x="4891175" y="17841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3"/>
          <p:cNvSpPr/>
          <p:nvPr/>
        </p:nvSpPr>
        <p:spPr>
          <a:xfrm>
            <a:off x="740325" y="34500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33"/>
          <p:cNvSpPr/>
          <p:nvPr/>
        </p:nvSpPr>
        <p:spPr>
          <a:xfrm>
            <a:off x="740325" y="1784102"/>
            <a:ext cx="963600" cy="7653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33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33"/>
          <p:cNvSpPr txBox="1">
            <a:spLocks noGrp="1"/>
          </p:cNvSpPr>
          <p:nvPr>
            <p:ph type="title" idx="2"/>
          </p:nvPr>
        </p:nvSpPr>
        <p:spPr>
          <a:xfrm>
            <a:off x="18262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Fase M0</a:t>
            </a:r>
            <a:endParaRPr/>
          </a:p>
        </p:txBody>
      </p:sp>
      <p:sp>
        <p:nvSpPr>
          <p:cNvPr id="186" name="Google Shape;186;p33"/>
          <p:cNvSpPr txBox="1">
            <a:spLocks noGrp="1"/>
          </p:cNvSpPr>
          <p:nvPr>
            <p:ph type="subTitle" idx="1"/>
          </p:nvPr>
        </p:nvSpPr>
        <p:spPr>
          <a:xfrm>
            <a:off x="1826275" y="2179525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Modelação 3D</a:t>
            </a:r>
            <a:endParaRPr/>
          </a:p>
        </p:txBody>
      </p:sp>
      <p:sp>
        <p:nvSpPr>
          <p:cNvPr id="187" name="Google Shape;187;p33"/>
          <p:cNvSpPr txBox="1">
            <a:spLocks noGrp="1"/>
          </p:cNvSpPr>
          <p:nvPr>
            <p:ph type="title" idx="3"/>
          </p:nvPr>
        </p:nvSpPr>
        <p:spPr>
          <a:xfrm>
            <a:off x="5940175" y="1669200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M2</a:t>
            </a:r>
            <a:endParaRPr/>
          </a:p>
        </p:txBody>
      </p:sp>
      <p:sp>
        <p:nvSpPr>
          <p:cNvPr id="189" name="Google Shape;189;p33"/>
          <p:cNvSpPr txBox="1">
            <a:spLocks noGrp="1"/>
          </p:cNvSpPr>
          <p:nvPr>
            <p:ph type="title" idx="5"/>
          </p:nvPr>
        </p:nvSpPr>
        <p:spPr>
          <a:xfrm>
            <a:off x="1826275" y="3336104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M1</a:t>
            </a:r>
            <a:endParaRPr/>
          </a:p>
        </p:txBody>
      </p:sp>
      <p:sp>
        <p:nvSpPr>
          <p:cNvPr id="190" name="Google Shape;190;p33"/>
          <p:cNvSpPr txBox="1">
            <a:spLocks noGrp="1"/>
          </p:cNvSpPr>
          <p:nvPr>
            <p:ph type="subTitle" idx="6"/>
          </p:nvPr>
        </p:nvSpPr>
        <p:spPr>
          <a:xfrm>
            <a:off x="1624875" y="3891512"/>
            <a:ext cx="22149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PT"/>
              <a:t>VBA | Design Generativo | Automatização</a:t>
            </a:r>
          </a:p>
        </p:txBody>
      </p:sp>
      <p:sp>
        <p:nvSpPr>
          <p:cNvPr id="191" name="Google Shape;191;p33"/>
          <p:cNvSpPr txBox="1">
            <a:spLocks noGrp="1"/>
          </p:cNvSpPr>
          <p:nvPr>
            <p:ph type="title" idx="7"/>
          </p:nvPr>
        </p:nvSpPr>
        <p:spPr>
          <a:xfrm>
            <a:off x="5885240" y="3568802"/>
            <a:ext cx="24636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title" idx="9"/>
          </p:nvPr>
        </p:nvSpPr>
        <p:spPr>
          <a:xfrm>
            <a:off x="819375" y="1902900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4" name="Google Shape;194;p33"/>
          <p:cNvSpPr txBox="1">
            <a:spLocks noGrp="1"/>
          </p:cNvSpPr>
          <p:nvPr>
            <p:ph type="title" idx="13"/>
          </p:nvPr>
        </p:nvSpPr>
        <p:spPr>
          <a:xfrm>
            <a:off x="819375" y="3568802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5" name="Google Shape;195;p33"/>
          <p:cNvSpPr txBox="1">
            <a:spLocks noGrp="1"/>
          </p:cNvSpPr>
          <p:nvPr>
            <p:ph type="title" idx="14"/>
          </p:nvPr>
        </p:nvSpPr>
        <p:spPr>
          <a:xfrm>
            <a:off x="4970225" y="1902900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03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33"/>
          <p:cNvSpPr txBox="1">
            <a:spLocks noGrp="1"/>
          </p:cNvSpPr>
          <p:nvPr>
            <p:ph type="title" idx="15"/>
          </p:nvPr>
        </p:nvSpPr>
        <p:spPr>
          <a:xfrm>
            <a:off x="4970225" y="3569825"/>
            <a:ext cx="805500" cy="52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97" name="Google Shape;197;p33"/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198" name="Google Shape;198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99" name="Google Shape;199;p33"/>
            <p:cNvCxnSpPr>
              <a:stCxn id="198" idx="2"/>
              <a:endCxn id="18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0" name="Google Shape;200;p33"/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201" name="Google Shape;201;p33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2" name="Google Shape;202;p33"/>
            <p:cNvCxnSpPr>
              <a:stCxn id="201" idx="2"/>
              <a:endCxn id="18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3" name="Google Shape;203;p33"/>
          <p:cNvGrpSpPr/>
          <p:nvPr/>
        </p:nvGrpSpPr>
        <p:grpSpPr>
          <a:xfrm>
            <a:off x="1222156" y="1621125"/>
            <a:ext cx="1294800" cy="163050"/>
            <a:chOff x="4588669" y="3153225"/>
            <a:chExt cx="1294800" cy="163050"/>
          </a:xfrm>
        </p:grpSpPr>
        <p:sp>
          <p:nvSpPr>
            <p:cNvPr id="204" name="Google Shape;204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5" name="Google Shape;205;p33"/>
            <p:cNvCxnSpPr>
              <a:stCxn id="204" idx="2"/>
              <a:endCxn id="183" idx="0"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6" name="Google Shape;206;p33"/>
          <p:cNvGrpSpPr/>
          <p:nvPr/>
        </p:nvGrpSpPr>
        <p:grpSpPr>
          <a:xfrm>
            <a:off x="5372863" y="1621125"/>
            <a:ext cx="1305900" cy="163050"/>
            <a:chOff x="4580800" y="3153225"/>
            <a:chExt cx="1305900" cy="163050"/>
          </a:xfrm>
        </p:grpSpPr>
        <p:sp>
          <p:nvSpPr>
            <p:cNvPr id="207" name="Google Shape;207;p33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08" name="Google Shape;208;p33"/>
            <p:cNvCxnSpPr>
              <a:stCxn id="207" idx="2"/>
              <a:endCxn id="181" idx="0"/>
            </p:cNvCxnSpPr>
            <p:nvPr/>
          </p:nvCxnSpPr>
          <p:spPr>
            <a:xfrm flipH="1">
              <a:off x="4580800" y="3188175"/>
              <a:ext cx="12360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09" name="Google Shape;209;p33"/>
          <p:cNvGrpSpPr/>
          <p:nvPr/>
        </p:nvGrpSpPr>
        <p:grpSpPr>
          <a:xfrm>
            <a:off x="1222156" y="3286950"/>
            <a:ext cx="1294800" cy="163050"/>
            <a:chOff x="4588669" y="3153225"/>
            <a:chExt cx="1294800" cy="163050"/>
          </a:xfrm>
        </p:grpSpPr>
        <p:sp>
          <p:nvSpPr>
            <p:cNvPr id="210" name="Google Shape;210;p33"/>
            <p:cNvSpPr/>
            <p:nvPr/>
          </p:nvSpPr>
          <p:spPr>
            <a:xfrm>
              <a:off x="581356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1" name="Google Shape;211;p33"/>
            <p:cNvCxnSpPr>
              <a:stCxn id="210" idx="2"/>
              <a:endCxn id="182" idx="0"/>
            </p:cNvCxnSpPr>
            <p:nvPr/>
          </p:nvCxnSpPr>
          <p:spPr>
            <a:xfrm flipH="1">
              <a:off x="4588669" y="3188175"/>
              <a:ext cx="12249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12" name="Google Shape;212;p33"/>
          <p:cNvGrpSpPr/>
          <p:nvPr/>
        </p:nvGrpSpPr>
        <p:grpSpPr>
          <a:xfrm>
            <a:off x="5372863" y="3286950"/>
            <a:ext cx="1305900" cy="163050"/>
            <a:chOff x="4580800" y="3153225"/>
            <a:chExt cx="1305900" cy="163050"/>
          </a:xfrm>
        </p:grpSpPr>
        <p:sp>
          <p:nvSpPr>
            <p:cNvPr id="213" name="Google Shape;213;p33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14" name="Google Shape;214;p33"/>
            <p:cNvCxnSpPr>
              <a:stCxn id="213" idx="2"/>
              <a:endCxn id="180" idx="0"/>
            </p:cNvCxnSpPr>
            <p:nvPr/>
          </p:nvCxnSpPr>
          <p:spPr>
            <a:xfrm flipH="1">
              <a:off x="4580800" y="3188175"/>
              <a:ext cx="1236000" cy="128100"/>
            </a:xfrm>
            <a:prstGeom prst="bentConnector2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TABELA DE CONTEUDOS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6A7BC9-37BF-C95F-1442-E7B2E247C733}"/>
              </a:ext>
            </a:extLst>
          </p:cNvPr>
          <p:cNvSpPr txBox="1"/>
          <p:nvPr/>
        </p:nvSpPr>
        <p:spPr>
          <a:xfrm>
            <a:off x="5998573" y="2106738"/>
            <a:ext cx="13069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Catamaran"/>
              <a:buNone/>
              <a:tabLst/>
              <a:defRPr/>
            </a:pPr>
            <a:r>
              <a:rPr kumimoji="0" lang="pt-PT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Otimização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>
          <a:extLst>
            <a:ext uri="{FF2B5EF4-FFF2-40B4-BE49-F238E27FC236}">
              <a16:creationId xmlns:a16="http://schemas.microsoft.com/office/drawing/2014/main" id="{50F17A41-B767-3A26-47B2-9F23C7B82B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>
            <a:extLst>
              <a:ext uri="{FF2B5EF4-FFF2-40B4-BE49-F238E27FC236}">
                <a16:creationId xmlns:a16="http://schemas.microsoft.com/office/drawing/2014/main" id="{11C5C787-76C5-828B-3C0C-CFCCD8DC11C3}"/>
              </a:ext>
            </a:extLst>
          </p:cNvPr>
          <p:cNvSpPr/>
          <p:nvPr/>
        </p:nvSpPr>
        <p:spPr>
          <a:xfrm>
            <a:off x="3699400" y="3119187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5">
            <a:extLst>
              <a:ext uri="{FF2B5EF4-FFF2-40B4-BE49-F238E27FC236}">
                <a16:creationId xmlns:a16="http://schemas.microsoft.com/office/drawing/2014/main" id="{ACD291A9-369B-AE50-4FDC-80E858D4F10A}"/>
              </a:ext>
            </a:extLst>
          </p:cNvPr>
          <p:cNvSpPr/>
          <p:nvPr/>
        </p:nvSpPr>
        <p:spPr>
          <a:xfrm>
            <a:off x="6329350" y="3119187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5">
            <a:extLst>
              <a:ext uri="{FF2B5EF4-FFF2-40B4-BE49-F238E27FC236}">
                <a16:creationId xmlns:a16="http://schemas.microsoft.com/office/drawing/2014/main" id="{A23C4539-301D-EA77-DEBD-558A75E9A37A}"/>
              </a:ext>
            </a:extLst>
          </p:cNvPr>
          <p:cNvSpPr/>
          <p:nvPr/>
        </p:nvSpPr>
        <p:spPr>
          <a:xfrm>
            <a:off x="1069450" y="3119187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>
            <a:extLst>
              <a:ext uri="{FF2B5EF4-FFF2-40B4-BE49-F238E27FC236}">
                <a16:creationId xmlns:a16="http://schemas.microsoft.com/office/drawing/2014/main" id="{4C4C0350-559F-662C-18F2-BD4A23085100}"/>
              </a:ext>
            </a:extLst>
          </p:cNvPr>
          <p:cNvSpPr/>
          <p:nvPr/>
        </p:nvSpPr>
        <p:spPr>
          <a:xfrm>
            <a:off x="3699400" y="1335900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5">
            <a:extLst>
              <a:ext uri="{FF2B5EF4-FFF2-40B4-BE49-F238E27FC236}">
                <a16:creationId xmlns:a16="http://schemas.microsoft.com/office/drawing/2014/main" id="{E8D9EB34-62A9-AFEC-C09F-0C928102694D}"/>
              </a:ext>
            </a:extLst>
          </p:cNvPr>
          <p:cNvSpPr/>
          <p:nvPr/>
        </p:nvSpPr>
        <p:spPr>
          <a:xfrm>
            <a:off x="6329350" y="1335900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5">
            <a:extLst>
              <a:ext uri="{FF2B5EF4-FFF2-40B4-BE49-F238E27FC236}">
                <a16:creationId xmlns:a16="http://schemas.microsoft.com/office/drawing/2014/main" id="{584D2E2B-B434-04BC-A547-397957216D6B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5">
            <a:extLst>
              <a:ext uri="{FF2B5EF4-FFF2-40B4-BE49-F238E27FC236}">
                <a16:creationId xmlns:a16="http://schemas.microsoft.com/office/drawing/2014/main" id="{07CB5D2E-94D2-2F01-6EE5-A8BFC3427D19}"/>
              </a:ext>
            </a:extLst>
          </p:cNvPr>
          <p:cNvSpPr/>
          <p:nvPr/>
        </p:nvSpPr>
        <p:spPr>
          <a:xfrm>
            <a:off x="1069450" y="1335900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5">
            <a:extLst>
              <a:ext uri="{FF2B5EF4-FFF2-40B4-BE49-F238E27FC236}">
                <a16:creationId xmlns:a16="http://schemas.microsoft.com/office/drawing/2014/main" id="{5DDBBB7D-072A-DE40-2331-0FDC91A3248F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329350" y="1914471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Variáveis de projeto</a:t>
            </a:r>
            <a:endParaRPr sz="1800"/>
          </a:p>
        </p:txBody>
      </p:sp>
      <p:sp>
        <p:nvSpPr>
          <p:cNvPr id="581" name="Google Shape;581;p45">
            <a:extLst>
              <a:ext uri="{FF2B5EF4-FFF2-40B4-BE49-F238E27FC236}">
                <a16:creationId xmlns:a16="http://schemas.microsoft.com/office/drawing/2014/main" id="{ABF33BF5-D466-31DA-AC45-11B22D5AE72F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6169739" y="3714430"/>
            <a:ext cx="203432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Simulações</a:t>
            </a:r>
            <a:endParaRPr/>
          </a:p>
        </p:txBody>
      </p:sp>
      <p:sp>
        <p:nvSpPr>
          <p:cNvPr id="582" name="Google Shape;582;p45">
            <a:extLst>
              <a:ext uri="{FF2B5EF4-FFF2-40B4-BE49-F238E27FC236}">
                <a16:creationId xmlns:a16="http://schemas.microsoft.com/office/drawing/2014/main" id="{168AB93E-C64F-38FD-21F5-C62FF1202A9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69450" y="1882181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584" name="Google Shape;584;p45">
            <a:extLst>
              <a:ext uri="{FF2B5EF4-FFF2-40B4-BE49-F238E27FC236}">
                <a16:creationId xmlns:a16="http://schemas.microsoft.com/office/drawing/2014/main" id="{660889D8-DD91-B560-2499-C334F7C914C8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593789" y="190864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Função Objetivo</a:t>
            </a:r>
            <a:endParaRPr sz="180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352BDE55-CFA3-C092-0878-200607540816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060789" y="3687441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Restrições</a:t>
            </a:r>
            <a:endParaRPr sz="2000"/>
          </a:p>
        </p:txBody>
      </p:sp>
      <p:sp>
        <p:nvSpPr>
          <p:cNvPr id="588" name="Google Shape;588;p45">
            <a:extLst>
              <a:ext uri="{FF2B5EF4-FFF2-40B4-BE49-F238E27FC236}">
                <a16:creationId xmlns:a16="http://schemas.microsoft.com/office/drawing/2014/main" id="{B61B2FEA-4F51-3BAD-1024-12B8C188DDEA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553988" y="3923661"/>
            <a:ext cx="203432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err="1"/>
              <a:t>Modelação</a:t>
            </a:r>
            <a:r>
              <a:rPr lang="en" sz="2000"/>
              <a:t> das </a:t>
            </a:r>
            <a:r>
              <a:rPr lang="en" sz="2000" err="1"/>
              <a:t>Configurações</a:t>
            </a:r>
            <a:endParaRPr lang="en" sz="2000" err="1">
              <a:solidFill>
                <a:srgbClr val="000000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000"/>
          </a:p>
        </p:txBody>
      </p:sp>
      <p:sp>
        <p:nvSpPr>
          <p:cNvPr id="590" name="Google Shape;590;p45">
            <a:extLst>
              <a:ext uri="{FF2B5EF4-FFF2-40B4-BE49-F238E27FC236}">
                <a16:creationId xmlns:a16="http://schemas.microsoft.com/office/drawing/2014/main" id="{907B25B1-B025-C3A5-78AE-0FD0E622CCA3}"/>
              </a:ext>
            </a:extLst>
          </p:cNvPr>
          <p:cNvSpPr/>
          <p:nvPr/>
        </p:nvSpPr>
        <p:spPr>
          <a:xfrm>
            <a:off x="1699750" y="1335912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5">
            <a:extLst>
              <a:ext uri="{FF2B5EF4-FFF2-40B4-BE49-F238E27FC236}">
                <a16:creationId xmlns:a16="http://schemas.microsoft.com/office/drawing/2014/main" id="{AFE488F8-3C64-B315-AD2D-51C0364F96E3}"/>
              </a:ext>
            </a:extLst>
          </p:cNvPr>
          <p:cNvSpPr/>
          <p:nvPr/>
        </p:nvSpPr>
        <p:spPr>
          <a:xfrm>
            <a:off x="4329700" y="1335912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5">
            <a:extLst>
              <a:ext uri="{FF2B5EF4-FFF2-40B4-BE49-F238E27FC236}">
                <a16:creationId xmlns:a16="http://schemas.microsoft.com/office/drawing/2014/main" id="{11E572E9-8E78-5079-F1E9-3752CEEC3B97}"/>
              </a:ext>
            </a:extLst>
          </p:cNvPr>
          <p:cNvSpPr/>
          <p:nvPr/>
        </p:nvSpPr>
        <p:spPr>
          <a:xfrm>
            <a:off x="6959650" y="1335912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5">
            <a:extLst>
              <a:ext uri="{FF2B5EF4-FFF2-40B4-BE49-F238E27FC236}">
                <a16:creationId xmlns:a16="http://schemas.microsoft.com/office/drawing/2014/main" id="{43B4EAF6-84D3-8B5F-4F52-9B97F9513BDB}"/>
              </a:ext>
            </a:extLst>
          </p:cNvPr>
          <p:cNvSpPr/>
          <p:nvPr/>
        </p:nvSpPr>
        <p:spPr>
          <a:xfrm>
            <a:off x="1699750" y="31191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5">
            <a:extLst>
              <a:ext uri="{FF2B5EF4-FFF2-40B4-BE49-F238E27FC236}">
                <a16:creationId xmlns:a16="http://schemas.microsoft.com/office/drawing/2014/main" id="{B3A71F79-7EE2-D6F4-CE46-793E093E8123}"/>
              </a:ext>
            </a:extLst>
          </p:cNvPr>
          <p:cNvSpPr/>
          <p:nvPr/>
        </p:nvSpPr>
        <p:spPr>
          <a:xfrm>
            <a:off x="4329700" y="31191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5">
            <a:extLst>
              <a:ext uri="{FF2B5EF4-FFF2-40B4-BE49-F238E27FC236}">
                <a16:creationId xmlns:a16="http://schemas.microsoft.com/office/drawing/2014/main" id="{9FD6989E-5B26-6EC5-F0B1-9AE249399292}"/>
              </a:ext>
            </a:extLst>
          </p:cNvPr>
          <p:cNvSpPr/>
          <p:nvPr/>
        </p:nvSpPr>
        <p:spPr>
          <a:xfrm>
            <a:off x="6959650" y="31191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45">
            <a:extLst>
              <a:ext uri="{FF2B5EF4-FFF2-40B4-BE49-F238E27FC236}">
                <a16:creationId xmlns:a16="http://schemas.microsoft.com/office/drawing/2014/main" id="{54CE0238-B442-ECAD-8308-BB8BB8B602A4}"/>
              </a:ext>
            </a:extLst>
          </p:cNvPr>
          <p:cNvCxnSpPr>
            <a:stCxn id="582" idx="1"/>
            <a:endCxn id="590" idx="1"/>
          </p:cNvCxnSpPr>
          <p:nvPr/>
        </p:nvCxnSpPr>
        <p:spPr>
          <a:xfrm rot="10800000" flipH="1">
            <a:off x="1069450" y="1578313"/>
            <a:ext cx="630300" cy="536969"/>
          </a:xfrm>
          <a:prstGeom prst="bentConnector3">
            <a:avLst>
              <a:gd name="adj1" fmla="val -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45">
            <a:extLst>
              <a:ext uri="{FF2B5EF4-FFF2-40B4-BE49-F238E27FC236}">
                <a16:creationId xmlns:a16="http://schemas.microsoft.com/office/drawing/2014/main" id="{73337B18-066E-248F-29BA-0C467AFED5B0}"/>
              </a:ext>
            </a:extLst>
          </p:cNvPr>
          <p:cNvCxnSpPr>
            <a:stCxn id="582" idx="3"/>
            <a:endCxn id="590" idx="3"/>
          </p:cNvCxnSpPr>
          <p:nvPr/>
        </p:nvCxnSpPr>
        <p:spPr>
          <a:xfrm flipH="1" flipV="1">
            <a:off x="2184250" y="1578312"/>
            <a:ext cx="630300" cy="536969"/>
          </a:xfrm>
          <a:prstGeom prst="bentConnector3">
            <a:avLst>
              <a:gd name="adj1" fmla="val -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45">
            <a:extLst>
              <a:ext uri="{FF2B5EF4-FFF2-40B4-BE49-F238E27FC236}">
                <a16:creationId xmlns:a16="http://schemas.microsoft.com/office/drawing/2014/main" id="{29263D15-EE9B-E5DD-1B50-D1B241AE5B9B}"/>
              </a:ext>
            </a:extLst>
          </p:cNvPr>
          <p:cNvCxnSpPr>
            <a:cxnSpLocks/>
            <a:stCxn id="591" idx="1"/>
            <a:endCxn id="584" idx="1"/>
          </p:cNvCxnSpPr>
          <p:nvPr/>
        </p:nvCxnSpPr>
        <p:spPr>
          <a:xfrm rot="10800000" flipV="1">
            <a:off x="3593790" y="1578312"/>
            <a:ext cx="735911" cy="563428"/>
          </a:xfrm>
          <a:prstGeom prst="bentConnector3">
            <a:avLst>
              <a:gd name="adj1" fmla="val 13106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45">
            <a:extLst>
              <a:ext uri="{FF2B5EF4-FFF2-40B4-BE49-F238E27FC236}">
                <a16:creationId xmlns:a16="http://schemas.microsoft.com/office/drawing/2014/main" id="{DD12B860-8DE5-87C8-881F-66D152FE1B7E}"/>
              </a:ext>
            </a:extLst>
          </p:cNvPr>
          <p:cNvCxnSpPr>
            <a:stCxn id="592" idx="3"/>
            <a:endCxn id="580" idx="3"/>
          </p:cNvCxnSpPr>
          <p:nvPr/>
        </p:nvCxnSpPr>
        <p:spPr>
          <a:xfrm>
            <a:off x="7444150" y="1578312"/>
            <a:ext cx="630300" cy="569259"/>
          </a:xfrm>
          <a:prstGeom prst="bentConnector3">
            <a:avLst>
              <a:gd name="adj1" fmla="val 1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45">
            <a:extLst>
              <a:ext uri="{FF2B5EF4-FFF2-40B4-BE49-F238E27FC236}">
                <a16:creationId xmlns:a16="http://schemas.microsoft.com/office/drawing/2014/main" id="{9DB00D9F-0967-A30D-BC71-8C7BB8AD7695}"/>
              </a:ext>
            </a:extLst>
          </p:cNvPr>
          <p:cNvCxnSpPr>
            <a:stCxn id="592" idx="1"/>
            <a:endCxn id="580" idx="1"/>
          </p:cNvCxnSpPr>
          <p:nvPr/>
        </p:nvCxnSpPr>
        <p:spPr>
          <a:xfrm rot="10800000" flipV="1">
            <a:off x="6329350" y="1578311"/>
            <a:ext cx="630300" cy="569259"/>
          </a:xfrm>
          <a:prstGeom prst="bentConnector3">
            <a:avLst>
              <a:gd name="adj1" fmla="val 1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45">
            <a:extLst>
              <a:ext uri="{FF2B5EF4-FFF2-40B4-BE49-F238E27FC236}">
                <a16:creationId xmlns:a16="http://schemas.microsoft.com/office/drawing/2014/main" id="{07EF7B92-432E-8BB0-D23E-2502D652608C}"/>
              </a:ext>
            </a:extLst>
          </p:cNvPr>
          <p:cNvCxnSpPr>
            <a:cxnSpLocks/>
            <a:stCxn id="591" idx="3"/>
            <a:endCxn id="584" idx="3"/>
          </p:cNvCxnSpPr>
          <p:nvPr/>
        </p:nvCxnSpPr>
        <p:spPr>
          <a:xfrm>
            <a:off x="4814200" y="1578312"/>
            <a:ext cx="765589" cy="563428"/>
          </a:xfrm>
          <a:prstGeom prst="bentConnector3">
            <a:avLst>
              <a:gd name="adj1" fmla="val 12985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45">
            <a:extLst>
              <a:ext uri="{FF2B5EF4-FFF2-40B4-BE49-F238E27FC236}">
                <a16:creationId xmlns:a16="http://schemas.microsoft.com/office/drawing/2014/main" id="{5097B0A4-763C-A344-E22F-242180A35539}"/>
              </a:ext>
            </a:extLst>
          </p:cNvPr>
          <p:cNvCxnSpPr>
            <a:stCxn id="586" idx="3"/>
            <a:endCxn id="593" idx="3"/>
          </p:cNvCxnSpPr>
          <p:nvPr/>
        </p:nvCxnSpPr>
        <p:spPr>
          <a:xfrm flipH="1" flipV="1">
            <a:off x="2184250" y="3361587"/>
            <a:ext cx="621639" cy="558954"/>
          </a:xfrm>
          <a:prstGeom prst="bentConnector3">
            <a:avLst>
              <a:gd name="adj1" fmla="val -367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45">
            <a:extLst>
              <a:ext uri="{FF2B5EF4-FFF2-40B4-BE49-F238E27FC236}">
                <a16:creationId xmlns:a16="http://schemas.microsoft.com/office/drawing/2014/main" id="{1556A919-4311-CE2D-FC30-8D646043073F}"/>
              </a:ext>
            </a:extLst>
          </p:cNvPr>
          <p:cNvCxnSpPr>
            <a:stCxn id="586" idx="1"/>
            <a:endCxn id="593" idx="1"/>
          </p:cNvCxnSpPr>
          <p:nvPr/>
        </p:nvCxnSpPr>
        <p:spPr>
          <a:xfrm rot="10800000" flipH="1">
            <a:off x="1060788" y="3361587"/>
            <a:ext cx="638961" cy="558954"/>
          </a:xfrm>
          <a:prstGeom prst="bentConnector3">
            <a:avLst>
              <a:gd name="adj1" fmla="val -3577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45">
            <a:extLst>
              <a:ext uri="{FF2B5EF4-FFF2-40B4-BE49-F238E27FC236}">
                <a16:creationId xmlns:a16="http://schemas.microsoft.com/office/drawing/2014/main" id="{5D2EB562-DD3A-629E-F716-A1200EE7DE78}"/>
              </a:ext>
            </a:extLst>
          </p:cNvPr>
          <p:cNvCxnSpPr>
            <a:cxnSpLocks/>
            <a:stCxn id="594" idx="1"/>
            <a:endCxn id="588" idx="1"/>
          </p:cNvCxnSpPr>
          <p:nvPr/>
        </p:nvCxnSpPr>
        <p:spPr>
          <a:xfrm rot="10800000" flipV="1">
            <a:off x="3553988" y="3361587"/>
            <a:ext cx="775712" cy="795174"/>
          </a:xfrm>
          <a:prstGeom prst="bentConnector3">
            <a:avLst>
              <a:gd name="adj1" fmla="val 12947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45">
            <a:extLst>
              <a:ext uri="{FF2B5EF4-FFF2-40B4-BE49-F238E27FC236}">
                <a16:creationId xmlns:a16="http://schemas.microsoft.com/office/drawing/2014/main" id="{FDBB83CE-99C7-15FC-6ECB-A1A3E8C6A120}"/>
              </a:ext>
            </a:extLst>
          </p:cNvPr>
          <p:cNvCxnSpPr>
            <a:cxnSpLocks/>
            <a:stCxn id="594" idx="3"/>
            <a:endCxn id="588" idx="3"/>
          </p:cNvCxnSpPr>
          <p:nvPr/>
        </p:nvCxnSpPr>
        <p:spPr>
          <a:xfrm>
            <a:off x="4814200" y="3361587"/>
            <a:ext cx="774108" cy="795174"/>
          </a:xfrm>
          <a:prstGeom prst="bentConnector3">
            <a:avLst>
              <a:gd name="adj1" fmla="val 12953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5">
            <a:extLst>
              <a:ext uri="{FF2B5EF4-FFF2-40B4-BE49-F238E27FC236}">
                <a16:creationId xmlns:a16="http://schemas.microsoft.com/office/drawing/2014/main" id="{A599FB48-50BD-35E1-35F8-3C9404D25FEE}"/>
              </a:ext>
            </a:extLst>
          </p:cNvPr>
          <p:cNvCxnSpPr>
            <a:cxnSpLocks/>
            <a:stCxn id="595" idx="1"/>
            <a:endCxn id="581" idx="1"/>
          </p:cNvCxnSpPr>
          <p:nvPr/>
        </p:nvCxnSpPr>
        <p:spPr>
          <a:xfrm rot="10800000" flipV="1">
            <a:off x="6169740" y="3361586"/>
            <a:ext cx="789911" cy="585943"/>
          </a:xfrm>
          <a:prstGeom prst="bentConnector3">
            <a:avLst>
              <a:gd name="adj1" fmla="val 1289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45">
            <a:extLst>
              <a:ext uri="{FF2B5EF4-FFF2-40B4-BE49-F238E27FC236}">
                <a16:creationId xmlns:a16="http://schemas.microsoft.com/office/drawing/2014/main" id="{C15F3496-6B09-B792-87EE-1E7F583FA990}"/>
              </a:ext>
            </a:extLst>
          </p:cNvPr>
          <p:cNvCxnSpPr>
            <a:cxnSpLocks/>
            <a:stCxn id="595" idx="3"/>
            <a:endCxn id="581" idx="3"/>
          </p:cNvCxnSpPr>
          <p:nvPr/>
        </p:nvCxnSpPr>
        <p:spPr>
          <a:xfrm>
            <a:off x="7444150" y="3361587"/>
            <a:ext cx="759909" cy="585943"/>
          </a:xfrm>
          <a:prstGeom prst="bentConnector3">
            <a:avLst>
              <a:gd name="adj1" fmla="val 13008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6" name="Google Shape;656;p45">
            <a:extLst>
              <a:ext uri="{FF2B5EF4-FFF2-40B4-BE49-F238E27FC236}">
                <a16:creationId xmlns:a16="http://schemas.microsoft.com/office/drawing/2014/main" id="{19DD7D71-75CE-77E0-C75E-F40C241EFFF4}"/>
              </a:ext>
            </a:extLst>
          </p:cNvPr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657" name="Google Shape;657;p45">
              <a:extLst>
                <a:ext uri="{FF2B5EF4-FFF2-40B4-BE49-F238E27FC236}">
                  <a16:creationId xmlns:a16="http://schemas.microsoft.com/office/drawing/2014/main" id="{6F4E05BA-A03E-7596-06B2-1DB271744156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8" name="Google Shape;658;p45">
              <a:extLst>
                <a:ext uri="{FF2B5EF4-FFF2-40B4-BE49-F238E27FC236}">
                  <a16:creationId xmlns:a16="http://schemas.microsoft.com/office/drawing/2014/main" id="{9B184D87-C0CD-BFA4-73BB-EC768575D595}"/>
                </a:ext>
              </a:extLst>
            </p:cNvPr>
            <p:cNvCxnSpPr>
              <a:stCxn id="657" idx="2"/>
              <a:endCxn id="576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9" name="Google Shape;659;p45">
            <a:extLst>
              <a:ext uri="{FF2B5EF4-FFF2-40B4-BE49-F238E27FC236}">
                <a16:creationId xmlns:a16="http://schemas.microsoft.com/office/drawing/2014/main" id="{D1E61DD5-6815-4FF5-7FB5-DF937A8BCEE5}"/>
              </a:ext>
            </a:extLst>
          </p:cNvPr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660" name="Google Shape;660;p45">
              <a:extLst>
                <a:ext uri="{FF2B5EF4-FFF2-40B4-BE49-F238E27FC236}">
                  <a16:creationId xmlns:a16="http://schemas.microsoft.com/office/drawing/2014/main" id="{045EF5E4-13B5-8AC3-C5FA-1FF6533321B8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1" name="Google Shape;661;p45">
              <a:extLst>
                <a:ext uri="{FF2B5EF4-FFF2-40B4-BE49-F238E27FC236}">
                  <a16:creationId xmlns:a16="http://schemas.microsoft.com/office/drawing/2014/main" id="{259DCE42-9D8C-DBA8-A91F-ED1EC17425C3}"/>
                </a:ext>
              </a:extLst>
            </p:cNvPr>
            <p:cNvCxnSpPr>
              <a:stCxn id="660" idx="2"/>
              <a:endCxn id="576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2" name="Google Shape;662;p45">
            <a:extLst>
              <a:ext uri="{FF2B5EF4-FFF2-40B4-BE49-F238E27FC236}">
                <a16:creationId xmlns:a16="http://schemas.microsoft.com/office/drawing/2014/main" id="{00B22FFD-F9F6-C2B5-5558-724318C9115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Procedimento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DD33FD94-4B05-BC5D-1534-C3189A266C53}"/>
              </a:ext>
            </a:extLst>
          </p:cNvPr>
          <p:cNvSpPr txBox="1"/>
          <p:nvPr/>
        </p:nvSpPr>
        <p:spPr>
          <a:xfrm>
            <a:off x="1705926" y="1432058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FAD0E00-AD06-FF82-D6B8-6C7F2200103B}"/>
              </a:ext>
            </a:extLst>
          </p:cNvPr>
          <p:cNvSpPr txBox="1"/>
          <p:nvPr/>
        </p:nvSpPr>
        <p:spPr>
          <a:xfrm>
            <a:off x="4329700" y="1383481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22033FD-C2FE-110E-BBD7-2D2DC10CE8A4}"/>
              </a:ext>
            </a:extLst>
          </p:cNvPr>
          <p:cNvSpPr txBox="1"/>
          <p:nvPr/>
        </p:nvSpPr>
        <p:spPr>
          <a:xfrm>
            <a:off x="6949235" y="1439827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B0C0AE9-801D-772D-06F8-E26FA5F95F4B}"/>
              </a:ext>
            </a:extLst>
          </p:cNvPr>
          <p:cNvSpPr txBox="1"/>
          <p:nvPr/>
        </p:nvSpPr>
        <p:spPr>
          <a:xfrm>
            <a:off x="6929810" y="3199275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9A3FA9-534C-DB73-FC1F-142FE857034A}"/>
              </a:ext>
            </a:extLst>
          </p:cNvPr>
          <p:cNvSpPr txBox="1"/>
          <p:nvPr/>
        </p:nvSpPr>
        <p:spPr>
          <a:xfrm>
            <a:off x="1710232" y="3215310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F30B8FE-481D-AE03-430E-E5F577D8057D}"/>
              </a:ext>
            </a:extLst>
          </p:cNvPr>
          <p:cNvSpPr txBox="1"/>
          <p:nvPr/>
        </p:nvSpPr>
        <p:spPr>
          <a:xfrm>
            <a:off x="4308870" y="3199275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1123418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"/>
          <p:cNvSpPr/>
          <p:nvPr/>
        </p:nvSpPr>
        <p:spPr>
          <a:xfrm>
            <a:off x="6024184" y="-492971"/>
            <a:ext cx="3374700" cy="34881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"/>
          <p:cNvSpPr/>
          <p:nvPr/>
        </p:nvSpPr>
        <p:spPr>
          <a:xfrm>
            <a:off x="2196944" y="1109377"/>
            <a:ext cx="1818703" cy="159961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7"/>
          <p:cNvSpPr/>
          <p:nvPr/>
        </p:nvSpPr>
        <p:spPr>
          <a:xfrm>
            <a:off x="1070041" y="219070"/>
            <a:ext cx="4229003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7"/>
          <p:cNvSpPr txBox="1">
            <a:spLocks noGrp="1"/>
          </p:cNvSpPr>
          <p:nvPr>
            <p:ph type="body" idx="1"/>
          </p:nvPr>
        </p:nvSpPr>
        <p:spPr>
          <a:xfrm>
            <a:off x="558628" y="1561656"/>
            <a:ext cx="3243000" cy="402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PT" b="1">
                <a:solidFill>
                  <a:schemeClr val="lt1"/>
                </a:solidFill>
              </a:rPr>
              <a:t>Parasita</a:t>
            </a:r>
            <a:endParaRPr lang="pt-PT" b="1"/>
          </a:p>
        </p:txBody>
      </p:sp>
      <p:sp>
        <p:nvSpPr>
          <p:cNvPr id="288" name="Google Shape;288;p37"/>
          <p:cNvSpPr txBox="1">
            <a:spLocks noGrp="1"/>
          </p:cNvSpPr>
          <p:nvPr>
            <p:ph type="title" idx="2"/>
          </p:nvPr>
        </p:nvSpPr>
        <p:spPr>
          <a:xfrm>
            <a:off x="1396152" y="659427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Arrasto</a:t>
            </a:r>
            <a:endParaRPr/>
          </a:p>
        </p:txBody>
      </p:sp>
      <p:cxnSp>
        <p:nvCxnSpPr>
          <p:cNvPr id="290" name="Google Shape;290;p37"/>
          <p:cNvCxnSpPr>
            <a:cxnSpLocks/>
            <a:endCxn id="285" idx="1"/>
          </p:cNvCxnSpPr>
          <p:nvPr/>
        </p:nvCxnSpPr>
        <p:spPr>
          <a:xfrm rot="10800000" flipH="1" flipV="1">
            <a:off x="1439272" y="725002"/>
            <a:ext cx="757671" cy="464356"/>
          </a:xfrm>
          <a:prstGeom prst="bentConnector3">
            <a:avLst>
              <a:gd name="adj1" fmla="val -3017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91" name="Google Shape;291;p37"/>
          <p:cNvCxnSpPr>
            <a:cxnSpLocks/>
            <a:endCxn id="285" idx="3"/>
          </p:cNvCxnSpPr>
          <p:nvPr/>
        </p:nvCxnSpPr>
        <p:spPr>
          <a:xfrm flipH="1">
            <a:off x="4015647" y="725002"/>
            <a:ext cx="666626" cy="464356"/>
          </a:xfrm>
          <a:prstGeom prst="bentConnector3">
            <a:avLst>
              <a:gd name="adj1" fmla="val -34292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92" name="Google Shape;292;p37"/>
          <p:cNvGrpSpPr/>
          <p:nvPr/>
        </p:nvGrpSpPr>
        <p:grpSpPr>
          <a:xfrm>
            <a:off x="538442" y="508130"/>
            <a:ext cx="208558" cy="3925994"/>
            <a:chOff x="5678142" y="2040331"/>
            <a:chExt cx="208558" cy="3925994"/>
          </a:xfrm>
        </p:grpSpPr>
        <p:sp>
          <p:nvSpPr>
            <p:cNvPr id="293" name="Google Shape;293;p37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94" name="Google Shape;294;p37"/>
            <p:cNvCxnSpPr>
              <a:cxnSpLocks/>
              <a:stCxn id="293" idx="2"/>
              <a:endCxn id="9" idx="1"/>
            </p:cNvCxnSpPr>
            <p:nvPr/>
          </p:nvCxnSpPr>
          <p:spPr>
            <a:xfrm rot="10800000">
              <a:off x="5678142" y="2040331"/>
              <a:ext cx="138658" cy="3891044"/>
            </a:xfrm>
            <a:prstGeom prst="bentConnector3">
              <a:avLst>
                <a:gd name="adj1" fmla="val 264866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95" name="Google Shape;295;p37"/>
          <p:cNvSpPr txBox="1">
            <a:spLocks noGrp="1"/>
          </p:cNvSpPr>
          <p:nvPr>
            <p:ph type="title"/>
          </p:nvPr>
        </p:nvSpPr>
        <p:spPr>
          <a:xfrm>
            <a:off x="377585" y="216352"/>
            <a:ext cx="515870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Formulação do problema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716261F-6869-DFD2-C20D-5F5EC09EC275}"/>
              </a:ext>
            </a:extLst>
          </p:cNvPr>
          <p:cNvSpPr txBox="1"/>
          <p:nvPr/>
        </p:nvSpPr>
        <p:spPr>
          <a:xfrm>
            <a:off x="538442" y="308075"/>
            <a:ext cx="5887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b="1">
                <a:solidFill>
                  <a:schemeClr val="bg1"/>
                </a:solidFill>
                <a:latin typeface="Fugaz One" panose="020B0604020202020204" charset="0"/>
              </a:rPr>
              <a:t>01</a:t>
            </a:r>
          </a:p>
        </p:txBody>
      </p:sp>
      <p:pic>
        <p:nvPicPr>
          <p:cNvPr id="19" name="Imagem 18" descr="Uma imagem com cabide, laranja, plaina&#10;&#10;Descrição gerada automaticamente com confiança média">
            <a:extLst>
              <a:ext uri="{FF2B5EF4-FFF2-40B4-BE49-F238E27FC236}">
                <a16:creationId xmlns:a16="http://schemas.microsoft.com/office/drawing/2014/main" id="{DD9D561D-D478-2979-FFB9-738018E10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06" y="1379426"/>
            <a:ext cx="3989785" cy="2316065"/>
          </a:xfrm>
          <a:prstGeom prst="rect">
            <a:avLst/>
          </a:prstGeom>
        </p:spPr>
      </p:pic>
      <p:sp>
        <p:nvSpPr>
          <p:cNvPr id="20" name="Google Shape;666;p40">
            <a:extLst>
              <a:ext uri="{FF2B5EF4-FFF2-40B4-BE49-F238E27FC236}">
                <a16:creationId xmlns:a16="http://schemas.microsoft.com/office/drawing/2014/main" id="{F73E79B6-0020-9D44-B7D3-51E4F7977AF5}"/>
              </a:ext>
            </a:extLst>
          </p:cNvPr>
          <p:cNvSpPr txBox="1">
            <a:spLocks/>
          </p:cNvSpPr>
          <p:nvPr/>
        </p:nvSpPr>
        <p:spPr>
          <a:xfrm>
            <a:off x="3443227" y="1288851"/>
            <a:ext cx="975146" cy="888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 Condensed"/>
              <a:buNone/>
              <a:defRPr sz="1600" b="0" i="0" u="none" strike="noStrike" cap="none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indent="0"/>
            <a:r>
              <a:rPr lang="pt-PT" sz="1400">
                <a:solidFill>
                  <a:schemeClr val="bg1"/>
                </a:solidFill>
              </a:rPr>
              <a:t>Vórtice</a:t>
            </a:r>
            <a:endParaRPr lang="pt-PT" sz="1800">
              <a:solidFill>
                <a:schemeClr val="bg1"/>
              </a:solidFill>
            </a:endParaRPr>
          </a:p>
        </p:txBody>
      </p:sp>
      <p:pic>
        <p:nvPicPr>
          <p:cNvPr id="21" name="Imagem 20" descr="Uma imagem com esboço, desenho, design, arte&#10;&#10;Descrição gerada automaticamente">
            <a:extLst>
              <a:ext uri="{FF2B5EF4-FFF2-40B4-BE49-F238E27FC236}">
                <a16:creationId xmlns:a16="http://schemas.microsoft.com/office/drawing/2014/main" id="{14896A79-1960-A514-EA8A-0EB76AE979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180" y="3411104"/>
            <a:ext cx="2042448" cy="1525028"/>
          </a:xfrm>
          <a:prstGeom prst="rect">
            <a:avLst/>
          </a:prstGeom>
        </p:spPr>
      </p:pic>
      <p:sp>
        <p:nvSpPr>
          <p:cNvPr id="22" name="Seta: Curvada Para a Esquerda 21">
            <a:extLst>
              <a:ext uri="{FF2B5EF4-FFF2-40B4-BE49-F238E27FC236}">
                <a16:creationId xmlns:a16="http://schemas.microsoft.com/office/drawing/2014/main" id="{141765C8-9F58-E056-C6DB-5052D54595A0}"/>
              </a:ext>
            </a:extLst>
          </p:cNvPr>
          <p:cNvSpPr/>
          <p:nvPr/>
        </p:nvSpPr>
        <p:spPr>
          <a:xfrm rot="1400253">
            <a:off x="6188825" y="3532959"/>
            <a:ext cx="492264" cy="1064840"/>
          </a:xfrm>
          <a:prstGeom prst="curvedLeftArrow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23" name="Google Shape;287;p37">
            <a:extLst>
              <a:ext uri="{FF2B5EF4-FFF2-40B4-BE49-F238E27FC236}">
                <a16:creationId xmlns:a16="http://schemas.microsoft.com/office/drawing/2014/main" id="{0922554F-277B-F960-11F5-CFCC7FC065D0}"/>
              </a:ext>
            </a:extLst>
          </p:cNvPr>
          <p:cNvSpPr txBox="1">
            <a:spLocks/>
          </p:cNvSpPr>
          <p:nvPr/>
        </p:nvSpPr>
        <p:spPr>
          <a:xfrm>
            <a:off x="654939" y="3095904"/>
            <a:ext cx="3243000" cy="4021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285750" indent="-285750"/>
            <a:r>
              <a:rPr lang="pt-PT" b="1"/>
              <a:t>Induzido</a:t>
            </a:r>
          </a:p>
        </p:txBody>
      </p:sp>
      <p:cxnSp>
        <p:nvCxnSpPr>
          <p:cNvPr id="26" name="Conexão: Ângulo Reto 25">
            <a:extLst>
              <a:ext uri="{FF2B5EF4-FFF2-40B4-BE49-F238E27FC236}">
                <a16:creationId xmlns:a16="http://schemas.microsoft.com/office/drawing/2014/main" id="{9731FF32-4191-0287-9910-53EF6CFCD6AC}"/>
              </a:ext>
            </a:extLst>
          </p:cNvPr>
          <p:cNvCxnSpPr>
            <a:cxnSpLocks/>
          </p:cNvCxnSpPr>
          <p:nvPr/>
        </p:nvCxnSpPr>
        <p:spPr>
          <a:xfrm>
            <a:off x="669664" y="1930730"/>
            <a:ext cx="338874" cy="331918"/>
          </a:xfrm>
          <a:prstGeom prst="bentConnector3">
            <a:avLst>
              <a:gd name="adj1" fmla="val 1737"/>
            </a:avLst>
          </a:prstGeom>
          <a:ln w="28575">
            <a:solidFill>
              <a:srgbClr val="2018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xão reta 31">
            <a:extLst>
              <a:ext uri="{FF2B5EF4-FFF2-40B4-BE49-F238E27FC236}">
                <a16:creationId xmlns:a16="http://schemas.microsoft.com/office/drawing/2014/main" id="{9E57517C-25F9-873E-C97F-C74CE22C5745}"/>
              </a:ext>
            </a:extLst>
          </p:cNvPr>
          <p:cNvCxnSpPr>
            <a:cxnSpLocks/>
          </p:cNvCxnSpPr>
          <p:nvPr/>
        </p:nvCxnSpPr>
        <p:spPr>
          <a:xfrm>
            <a:off x="1092820" y="2096689"/>
            <a:ext cx="0" cy="82885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exão: Ângulo Reto 35">
            <a:extLst>
              <a:ext uri="{FF2B5EF4-FFF2-40B4-BE49-F238E27FC236}">
                <a16:creationId xmlns:a16="http://schemas.microsoft.com/office/drawing/2014/main" id="{E5144DFD-D6EE-EDEE-0CAB-B772D3F34812}"/>
              </a:ext>
            </a:extLst>
          </p:cNvPr>
          <p:cNvCxnSpPr>
            <a:cxnSpLocks/>
          </p:cNvCxnSpPr>
          <p:nvPr/>
        </p:nvCxnSpPr>
        <p:spPr>
          <a:xfrm>
            <a:off x="690238" y="3502466"/>
            <a:ext cx="338874" cy="331918"/>
          </a:xfrm>
          <a:prstGeom prst="bentConnector3">
            <a:avLst>
              <a:gd name="adj1" fmla="val 1737"/>
            </a:avLst>
          </a:prstGeom>
          <a:ln w="28575">
            <a:solidFill>
              <a:srgbClr val="20188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xão reta 37">
            <a:extLst>
              <a:ext uri="{FF2B5EF4-FFF2-40B4-BE49-F238E27FC236}">
                <a16:creationId xmlns:a16="http://schemas.microsoft.com/office/drawing/2014/main" id="{99DA5514-A499-158A-EE14-0C6F77059327}"/>
              </a:ext>
            </a:extLst>
          </p:cNvPr>
          <p:cNvCxnSpPr>
            <a:cxnSpLocks/>
          </p:cNvCxnSpPr>
          <p:nvPr/>
        </p:nvCxnSpPr>
        <p:spPr>
          <a:xfrm>
            <a:off x="1092820" y="3745004"/>
            <a:ext cx="0" cy="828851"/>
          </a:xfrm>
          <a:prstGeom prst="line">
            <a:avLst/>
          </a:prstGeom>
          <a:ln w="285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A38F9752-64F4-AFD1-F33A-A6DA09E9445F}"/>
              </a:ext>
            </a:extLst>
          </p:cNvPr>
          <p:cNvGrpSpPr/>
          <p:nvPr/>
        </p:nvGrpSpPr>
        <p:grpSpPr>
          <a:xfrm>
            <a:off x="6278100" y="36429"/>
            <a:ext cx="3287000" cy="1758303"/>
            <a:chOff x="6278100" y="36429"/>
            <a:chExt cx="3287000" cy="1758303"/>
          </a:xfrm>
        </p:grpSpPr>
        <p:pic>
          <p:nvPicPr>
            <p:cNvPr id="13" name="Imagem 12" descr="Uma imagem com roda, transporte, Brinquedo radiocontrolado, pneu&#10;&#10;Descrição gerada automaticamente">
              <a:extLst>
                <a:ext uri="{FF2B5EF4-FFF2-40B4-BE49-F238E27FC236}">
                  <a16:creationId xmlns:a16="http://schemas.microsoft.com/office/drawing/2014/main" id="{9C080FD8-F372-74DD-A7D8-9769A2A7BF0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8100" y="60813"/>
              <a:ext cx="3287000" cy="1733919"/>
            </a:xfrm>
            <a:prstGeom prst="rect">
              <a:avLst/>
            </a:prstGeom>
          </p:spPr>
        </p:pic>
        <p:sp>
          <p:nvSpPr>
            <p:cNvPr id="16" name="Google Shape;287;p37">
              <a:extLst>
                <a:ext uri="{FF2B5EF4-FFF2-40B4-BE49-F238E27FC236}">
                  <a16:creationId xmlns:a16="http://schemas.microsoft.com/office/drawing/2014/main" id="{8822DC0D-CB21-A4C2-86EA-B8A0501A193C}"/>
                </a:ext>
              </a:extLst>
            </p:cNvPr>
            <p:cNvSpPr txBox="1">
              <a:spLocks/>
            </p:cNvSpPr>
            <p:nvPr/>
          </p:nvSpPr>
          <p:spPr>
            <a:xfrm>
              <a:off x="7150041" y="613326"/>
              <a:ext cx="613240" cy="41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2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pPr marL="0" indent="0">
                <a:buNone/>
              </a:pPr>
              <a:r>
                <a:rPr lang="pt-PT" sz="1800" b="1">
                  <a:solidFill>
                    <a:schemeClr val="bg1"/>
                  </a:solidFill>
                </a:rPr>
                <a:t>L</a:t>
              </a:r>
            </a:p>
          </p:txBody>
        </p:sp>
        <p:sp>
          <p:nvSpPr>
            <p:cNvPr id="17" name="Google Shape;287;p37">
              <a:extLst>
                <a:ext uri="{FF2B5EF4-FFF2-40B4-BE49-F238E27FC236}">
                  <a16:creationId xmlns:a16="http://schemas.microsoft.com/office/drawing/2014/main" id="{C3ED4EAB-FCCE-9ED7-8EC5-9FA2C3BD5491}"/>
                </a:ext>
              </a:extLst>
            </p:cNvPr>
            <p:cNvSpPr txBox="1">
              <a:spLocks/>
            </p:cNvSpPr>
            <p:nvPr/>
          </p:nvSpPr>
          <p:spPr>
            <a:xfrm>
              <a:off x="8501683" y="901108"/>
              <a:ext cx="613240" cy="41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2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pPr marL="0" indent="0">
                <a:buNone/>
              </a:pPr>
              <a:r>
                <a:rPr lang="pt-PT" sz="1800" b="1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18" name="Google Shape;287;p37">
              <a:extLst>
                <a:ext uri="{FF2B5EF4-FFF2-40B4-BE49-F238E27FC236}">
                  <a16:creationId xmlns:a16="http://schemas.microsoft.com/office/drawing/2014/main" id="{5370941A-A8C8-A15A-383C-DA677E23A58F}"/>
                </a:ext>
              </a:extLst>
            </p:cNvPr>
            <p:cNvSpPr txBox="1">
              <a:spLocks/>
            </p:cNvSpPr>
            <p:nvPr/>
          </p:nvSpPr>
          <p:spPr>
            <a:xfrm>
              <a:off x="7960457" y="36429"/>
              <a:ext cx="613240" cy="41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2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pPr marL="0" indent="0">
                <a:buNone/>
              </a:pPr>
              <a:r>
                <a:rPr lang="pt-PT" sz="1800" b="1">
                  <a:solidFill>
                    <a:schemeClr val="bg1"/>
                  </a:solidFill>
                </a:rPr>
                <a:t>Fr</a:t>
              </a:r>
            </a:p>
          </p:txBody>
        </p:sp>
      </p:grpSp>
      <p:sp>
        <p:nvSpPr>
          <p:cNvPr id="28" name="Google Shape;342;p39">
            <a:extLst>
              <a:ext uri="{FF2B5EF4-FFF2-40B4-BE49-F238E27FC236}">
                <a16:creationId xmlns:a16="http://schemas.microsoft.com/office/drawing/2014/main" id="{967A2F37-4888-9EBE-4966-491B530F4419}"/>
              </a:ext>
            </a:extLst>
          </p:cNvPr>
          <p:cNvSpPr txBox="1">
            <a:spLocks/>
          </p:cNvSpPr>
          <p:nvPr/>
        </p:nvSpPr>
        <p:spPr>
          <a:xfrm>
            <a:off x="961778" y="2025118"/>
            <a:ext cx="2963876" cy="75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pt-PT" sz="1600"/>
              <a:t>Força resistiva</a:t>
            </a:r>
          </a:p>
          <a:p>
            <a:pPr marL="165100" indent="0">
              <a:buNone/>
            </a:pPr>
            <a:endParaRPr lang="pt-PT"/>
          </a:p>
          <a:p>
            <a:r>
              <a:rPr lang="pt-PT" sz="1600"/>
              <a:t>Formato, tamanho, inclinação</a:t>
            </a:r>
          </a:p>
          <a:p>
            <a:endParaRPr lang="pt-PT" sz="1600"/>
          </a:p>
        </p:txBody>
      </p:sp>
      <p:sp>
        <p:nvSpPr>
          <p:cNvPr id="30" name="Google Shape;342;p39">
            <a:extLst>
              <a:ext uri="{FF2B5EF4-FFF2-40B4-BE49-F238E27FC236}">
                <a16:creationId xmlns:a16="http://schemas.microsoft.com/office/drawing/2014/main" id="{EF9569A9-24E3-2B55-EA9F-6B4B8746A17E}"/>
              </a:ext>
            </a:extLst>
          </p:cNvPr>
          <p:cNvSpPr txBox="1">
            <a:spLocks/>
          </p:cNvSpPr>
          <p:nvPr/>
        </p:nvSpPr>
        <p:spPr>
          <a:xfrm>
            <a:off x="982208" y="3599955"/>
            <a:ext cx="2963876" cy="759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pt-PT" sz="1600" dirty="0"/>
              <a:t>Gerado a partir da diferença de pressão</a:t>
            </a:r>
          </a:p>
          <a:p>
            <a:pPr marL="165100" indent="0">
              <a:buNone/>
            </a:pPr>
            <a:endParaRPr lang="pt-PT" dirty="0"/>
          </a:p>
          <a:p>
            <a:r>
              <a:rPr lang="pt-PT" sz="1600" dirty="0"/>
              <a:t>Vórtices nas extremidades</a:t>
            </a:r>
          </a:p>
          <a:p>
            <a:endParaRPr lang="pt-PT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2470908-A90B-7C01-B014-22FC87534C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86;p37">
            <a:extLst>
              <a:ext uri="{FF2B5EF4-FFF2-40B4-BE49-F238E27FC236}">
                <a16:creationId xmlns:a16="http://schemas.microsoft.com/office/drawing/2014/main" id="{2231D2F7-83F0-BD40-7B72-B98EFB5A2D12}"/>
              </a:ext>
            </a:extLst>
          </p:cNvPr>
          <p:cNvSpPr/>
          <p:nvPr/>
        </p:nvSpPr>
        <p:spPr>
          <a:xfrm>
            <a:off x="879994" y="323274"/>
            <a:ext cx="3282407" cy="40011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>
            <a:extLst>
              <a:ext uri="{FF2B5EF4-FFF2-40B4-BE49-F238E27FC236}">
                <a16:creationId xmlns:a16="http://schemas.microsoft.com/office/drawing/2014/main" id="{5D34295D-081C-6588-FC83-D8DFCE4373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04431" y="2373252"/>
            <a:ext cx="4197300" cy="10181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600"/>
              <a:t>Parâmetros da geometria da Winglet:</a:t>
            </a:r>
            <a:endParaRPr sz="1600"/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PT" sz="1600"/>
              <a:t>Ângulo </a:t>
            </a:r>
            <a:r>
              <a:rPr lang="pt-PT" sz="1600" err="1"/>
              <a:t>Sweep</a:t>
            </a:r>
            <a:r>
              <a:rPr lang="pt-PT" sz="1600"/>
              <a:t> e </a:t>
            </a:r>
            <a:r>
              <a:rPr lang="pt-PT" sz="1600" err="1"/>
              <a:t>Cant</a:t>
            </a:r>
            <a:r>
              <a:rPr lang="pt-PT" sz="1600"/>
              <a:t>; Altura</a:t>
            </a:r>
          </a:p>
          <a:p>
            <a:pPr marL="457200" lvl="0" indent="-292100" algn="l" rtl="0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pt-PT" sz="1600"/>
              <a:t>Forma</a:t>
            </a:r>
          </a:p>
        </p:txBody>
      </p:sp>
      <p:grpSp>
        <p:nvGrpSpPr>
          <p:cNvPr id="346" name="Google Shape;346;p39">
            <a:extLst>
              <a:ext uri="{FF2B5EF4-FFF2-40B4-BE49-F238E27FC236}">
                <a16:creationId xmlns:a16="http://schemas.microsoft.com/office/drawing/2014/main" id="{4BB8D812-17D1-45A1-1B44-03B692386395}"/>
              </a:ext>
            </a:extLst>
          </p:cNvPr>
          <p:cNvGrpSpPr/>
          <p:nvPr/>
        </p:nvGrpSpPr>
        <p:grpSpPr>
          <a:xfrm flipH="1">
            <a:off x="4126167" y="2122105"/>
            <a:ext cx="4532195" cy="2827970"/>
            <a:chOff x="5816800" y="3138355"/>
            <a:chExt cx="4532195" cy="2827970"/>
          </a:xfrm>
        </p:grpSpPr>
        <p:sp>
          <p:nvSpPr>
            <p:cNvPr id="347" name="Google Shape;347;p39">
              <a:extLst>
                <a:ext uri="{FF2B5EF4-FFF2-40B4-BE49-F238E27FC236}">
                  <a16:creationId xmlns:a16="http://schemas.microsoft.com/office/drawing/2014/main" id="{1C73CD95-63AA-581A-94CD-C91ACF0C5BD3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8" name="Google Shape;348;p39">
              <a:extLst>
                <a:ext uri="{FF2B5EF4-FFF2-40B4-BE49-F238E27FC236}">
                  <a16:creationId xmlns:a16="http://schemas.microsoft.com/office/drawing/2014/main" id="{BE6E7CB5-FB11-2A70-449F-BB263C3074C8}"/>
                </a:ext>
              </a:extLst>
            </p:cNvPr>
            <p:cNvCxnSpPr>
              <a:cxnSpLocks/>
              <a:stCxn id="347" idx="2"/>
              <a:endCxn id="341" idx="3"/>
            </p:cNvCxnSpPr>
            <p:nvPr/>
          </p:nvCxnSpPr>
          <p:spPr>
            <a:xfrm flipH="1" flipV="1">
              <a:off x="5816800" y="3138355"/>
              <a:ext cx="4532195" cy="2793020"/>
            </a:xfrm>
            <a:prstGeom prst="bentConnector3">
              <a:avLst>
                <a:gd name="adj1" fmla="val 10009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" name="Google Shape;292;p37">
            <a:extLst>
              <a:ext uri="{FF2B5EF4-FFF2-40B4-BE49-F238E27FC236}">
                <a16:creationId xmlns:a16="http://schemas.microsoft.com/office/drawing/2014/main" id="{662A1AE3-3158-0CBA-5B09-3A41699CEBC0}"/>
              </a:ext>
            </a:extLst>
          </p:cNvPr>
          <p:cNvGrpSpPr/>
          <p:nvPr/>
        </p:nvGrpSpPr>
        <p:grpSpPr>
          <a:xfrm>
            <a:off x="224307" y="471085"/>
            <a:ext cx="188072" cy="4465678"/>
            <a:chOff x="5685339" y="1069431"/>
            <a:chExt cx="188072" cy="4465678"/>
          </a:xfrm>
        </p:grpSpPr>
        <p:sp>
          <p:nvSpPr>
            <p:cNvPr id="3" name="Google Shape;293;p37">
              <a:extLst>
                <a:ext uri="{FF2B5EF4-FFF2-40B4-BE49-F238E27FC236}">
                  <a16:creationId xmlns:a16="http://schemas.microsoft.com/office/drawing/2014/main" id="{FB16B7D5-B48B-31C8-0AB2-172693AAABB6}"/>
                </a:ext>
              </a:extLst>
            </p:cNvPr>
            <p:cNvSpPr/>
            <p:nvPr/>
          </p:nvSpPr>
          <p:spPr>
            <a:xfrm>
              <a:off x="5803511" y="5465209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" name="Google Shape;294;p37">
              <a:extLst>
                <a:ext uri="{FF2B5EF4-FFF2-40B4-BE49-F238E27FC236}">
                  <a16:creationId xmlns:a16="http://schemas.microsoft.com/office/drawing/2014/main" id="{53B27900-D3D6-8F53-A4B8-D56DCD22F1C5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528080" y="3226690"/>
              <a:ext cx="4430728" cy="116209"/>
            </a:xfrm>
            <a:prstGeom prst="bentConnector3">
              <a:avLst>
                <a:gd name="adj1" fmla="val 19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" name="Google Shape;295;p37">
            <a:extLst>
              <a:ext uri="{FF2B5EF4-FFF2-40B4-BE49-F238E27FC236}">
                <a16:creationId xmlns:a16="http://schemas.microsoft.com/office/drawing/2014/main" id="{53F5AD69-2AC6-A701-4634-765D44EF3636}"/>
              </a:ext>
            </a:extLst>
          </p:cNvPr>
          <p:cNvSpPr txBox="1">
            <a:spLocks/>
          </p:cNvSpPr>
          <p:nvPr/>
        </p:nvSpPr>
        <p:spPr>
          <a:xfrm>
            <a:off x="879994" y="277301"/>
            <a:ext cx="308819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Fugaz One"/>
              <a:buNone/>
              <a:defRPr sz="3000" b="0" i="0" u="none" strike="noStrike" cap="none">
                <a:solidFill>
                  <a:schemeClr val="lt1"/>
                </a:solidFill>
                <a:latin typeface="Fugaz One"/>
                <a:ea typeface="Fugaz One"/>
                <a:cs typeface="Fugaz One"/>
                <a:sym typeface="Fugaz One"/>
              </a:defRPr>
            </a:lvl9pPr>
          </a:lstStyle>
          <a:p>
            <a:pPr algn="l"/>
            <a:r>
              <a:rPr lang="en" sz="2000">
                <a:solidFill>
                  <a:schemeClr val="dk1"/>
                </a:solidFill>
              </a:rPr>
              <a:t>Função objetivo</a:t>
            </a:r>
            <a:endParaRPr lang="pt-PT" sz="2000">
              <a:solidFill>
                <a:schemeClr val="tx1"/>
              </a:solidFill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00C8097-6F88-F675-D89B-65AFA4EA946F}"/>
              </a:ext>
            </a:extLst>
          </p:cNvPr>
          <p:cNvSpPr txBox="1"/>
          <p:nvPr/>
        </p:nvSpPr>
        <p:spPr>
          <a:xfrm>
            <a:off x="376934" y="434615"/>
            <a:ext cx="59712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2000" b="1">
                <a:solidFill>
                  <a:schemeClr val="bg1"/>
                </a:solidFill>
                <a:latin typeface="Fugaz One" panose="020B0604020202020204" charset="0"/>
              </a:rPr>
              <a:t>02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D9C8FD5D-BB4A-4C33-A7C8-D521D70943FA}"/>
              </a:ext>
            </a:extLst>
          </p:cNvPr>
          <p:cNvSpPr txBox="1"/>
          <p:nvPr/>
        </p:nvSpPr>
        <p:spPr>
          <a:xfrm>
            <a:off x="365816" y="1943115"/>
            <a:ext cx="514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>
                <a:solidFill>
                  <a:schemeClr val="bg1"/>
                </a:solidFill>
                <a:latin typeface="Fugaz One" panose="020B0604020202020204" charset="0"/>
              </a:rPr>
              <a:t>03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D0F88C1-C0B0-AD12-8CE2-EA8025420EE7}"/>
              </a:ext>
            </a:extLst>
          </p:cNvPr>
          <p:cNvGrpSpPr/>
          <p:nvPr/>
        </p:nvGrpSpPr>
        <p:grpSpPr>
          <a:xfrm>
            <a:off x="879994" y="1878284"/>
            <a:ext cx="3246173" cy="491308"/>
            <a:chOff x="1146841" y="2228942"/>
            <a:chExt cx="3282407" cy="572700"/>
          </a:xfrm>
        </p:grpSpPr>
        <p:sp>
          <p:nvSpPr>
            <p:cNvPr id="341" name="Google Shape;341;p39">
              <a:extLst>
                <a:ext uri="{FF2B5EF4-FFF2-40B4-BE49-F238E27FC236}">
                  <a16:creationId xmlns:a16="http://schemas.microsoft.com/office/drawing/2014/main" id="{57D79F94-BF20-1D00-B677-F9D2331FC56A}"/>
                </a:ext>
              </a:extLst>
            </p:cNvPr>
            <p:cNvSpPr/>
            <p:nvPr/>
          </p:nvSpPr>
          <p:spPr>
            <a:xfrm>
              <a:off x="1186248" y="2270755"/>
              <a:ext cx="3243000" cy="4848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5;p37">
              <a:extLst>
                <a:ext uri="{FF2B5EF4-FFF2-40B4-BE49-F238E27FC236}">
                  <a16:creationId xmlns:a16="http://schemas.microsoft.com/office/drawing/2014/main" id="{44E9D816-48DF-E692-859D-247DA3589C0B}"/>
                </a:ext>
              </a:extLst>
            </p:cNvPr>
            <p:cNvSpPr txBox="1">
              <a:spLocks/>
            </p:cNvSpPr>
            <p:nvPr/>
          </p:nvSpPr>
          <p:spPr>
            <a:xfrm>
              <a:off x="1146841" y="2228942"/>
              <a:ext cx="3243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9pPr>
            </a:lstStyle>
            <a:p>
              <a:pPr algn="l"/>
              <a:r>
                <a:rPr lang="pt-PT" sz="2000">
                  <a:solidFill>
                    <a:schemeClr val="tx1"/>
                  </a:solidFill>
                </a:rPr>
                <a:t>Variáveis de projeto</a:t>
              </a:r>
            </a:p>
          </p:txBody>
        </p:sp>
      </p:grpSp>
      <p:pic>
        <p:nvPicPr>
          <p:cNvPr id="32" name="Picture 4" descr="Uma imagem com esboço, desenho, design, arte&#10;&#10;Descrição gerada automaticamente">
            <a:extLst>
              <a:ext uri="{FF2B5EF4-FFF2-40B4-BE49-F238E27FC236}">
                <a16:creationId xmlns:a16="http://schemas.microsoft.com/office/drawing/2014/main" id="{045674D6-8696-4B35-3875-50C0C1119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7297" y="197529"/>
            <a:ext cx="1741303" cy="1299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Google Shape;342;p39">
                <a:extLst>
                  <a:ext uri="{FF2B5EF4-FFF2-40B4-BE49-F238E27FC236}">
                    <a16:creationId xmlns:a16="http://schemas.microsoft.com/office/drawing/2014/main" id="{81CE8DE8-8548-DCFF-07A5-2824ED1E7CB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9959" y="696599"/>
                <a:ext cx="3917772" cy="75315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29210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2"/>
                  </a:buClr>
                  <a:buSzPts val="1000"/>
                  <a:buFont typeface="Catamaran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1pPr>
                <a:lvl2pPr marL="914400" marR="0" lvl="1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tamaran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2pPr>
                <a:lvl3pPr marL="1371600" marR="0" lvl="2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tamaran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3pPr>
                <a:lvl4pPr marL="1828800" marR="0" lvl="3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tamaran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4pPr>
                <a:lvl5pPr marL="2286000" marR="0" lvl="4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tamaran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5pPr>
                <a:lvl6pPr marL="2743200" marR="0" lvl="5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tamaran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6pPr>
                <a:lvl7pPr marL="3200400" marR="0" lvl="6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tamaran"/>
                  <a:buChar char="●"/>
                  <a:defRPr sz="1400" b="0" i="0" u="none" strike="noStrike" cap="none">
                    <a:solidFill>
                      <a:schemeClr val="l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7pPr>
                <a:lvl8pPr marL="3657600" marR="0" lvl="7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tamaran"/>
                  <a:buChar char="○"/>
                  <a:defRPr sz="1400" b="0" i="0" u="none" strike="noStrike" cap="none">
                    <a:solidFill>
                      <a:schemeClr val="l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8pPr>
                <a:lvl9pPr marL="4114800" marR="0" lvl="8" indent="-317500" algn="l" rtl="0">
                  <a:lnSpc>
                    <a:spcPct val="115000"/>
                  </a:lnSpc>
                  <a:spcBef>
                    <a:spcPts val="1600"/>
                  </a:spcBef>
                  <a:spcAft>
                    <a:spcPts val="1600"/>
                  </a:spcAft>
                  <a:buClr>
                    <a:schemeClr val="lt1"/>
                  </a:buClr>
                  <a:buSzPts val="1400"/>
                  <a:buFont typeface="Catamaran"/>
                  <a:buChar char="■"/>
                  <a:defRPr sz="1400" b="0" i="0" u="none" strike="noStrike" cap="none">
                    <a:solidFill>
                      <a:schemeClr val="lt1"/>
                    </a:solidFill>
                    <a:latin typeface="Catamaran"/>
                    <a:ea typeface="Catamaran"/>
                    <a:cs typeface="Catamaran"/>
                    <a:sym typeface="Catamaran"/>
                  </a:defRPr>
                </a:lvl9pPr>
              </a:lstStyle>
              <a:p>
                <a:r>
                  <a:rPr lang="pt-PT" sz="1600"/>
                  <a:t>Maximizar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pt-PT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den>
                    </m:f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sSubSup>
                          <m:sSubSupPr>
                            <m:ctrlP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sSub>
                          <m:sSubPr>
                            <m:ctrlPr>
                              <a:rPr lang="pt-P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pt-PT" sz="1600" i="1">
                            <a:latin typeface="Cambria Math" panose="02040503050406030204" pitchFamily="18" charset="0"/>
                          </a:rPr>
                          <m:t>𝜌</m:t>
                        </m:r>
                        <m:sSubSup>
                          <m:sSubSupPr>
                            <m:ctrlPr>
                              <a:rPr lang="pt-PT" sz="16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pt-PT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∞</m:t>
                            </m:r>
                          </m:sub>
                          <m:sup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pt-PT" sz="1600" i="1">
                            <a:latin typeface="Cambria Math" panose="02040503050406030204" pitchFamily="18" charset="0"/>
                          </a:rPr>
                          <m:t>𝐴</m:t>
                        </m:r>
                      </m:den>
                    </m:f>
                    <m:f>
                      <m:f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pt-PT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pt-PT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PT" sz="1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P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PT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PT" sz="160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pt-PT" sz="16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den>
                    </m:f>
                  </m:oMath>
                </a14:m>
                <a:endParaRPr lang="pt-PT" sz="1600"/>
              </a:p>
              <a:p>
                <a:endParaRPr lang="pt-PT" sz="1600"/>
              </a:p>
              <a:p>
                <a:r>
                  <a:rPr lang="pt-PT" sz="1600"/>
                  <a:t>Minimizar vórtices</a:t>
                </a:r>
              </a:p>
            </p:txBody>
          </p:sp>
        </mc:Choice>
        <mc:Fallback xmlns="">
          <p:sp>
            <p:nvSpPr>
              <p:cNvPr id="33" name="Google Shape;342;p39">
                <a:extLst>
                  <a:ext uri="{FF2B5EF4-FFF2-40B4-BE49-F238E27FC236}">
                    <a16:creationId xmlns:a16="http://schemas.microsoft.com/office/drawing/2014/main" id="{81CE8DE8-8548-DCFF-07A5-2824ED1E7C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59" y="696599"/>
                <a:ext cx="3917772" cy="753154"/>
              </a:xfrm>
              <a:prstGeom prst="rect">
                <a:avLst/>
              </a:prstGeom>
              <a:blipFill>
                <a:blip r:embed="rId4"/>
                <a:stretch>
                  <a:fillRect b="-4838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CaixaDeTexto 21">
            <a:extLst>
              <a:ext uri="{FF2B5EF4-FFF2-40B4-BE49-F238E27FC236}">
                <a16:creationId xmlns:a16="http://schemas.microsoft.com/office/drawing/2014/main" id="{96F1AE0B-5907-3A0C-AEC4-65B0617C06C1}"/>
              </a:ext>
            </a:extLst>
          </p:cNvPr>
          <p:cNvSpPr txBox="1"/>
          <p:nvPr/>
        </p:nvSpPr>
        <p:spPr>
          <a:xfrm>
            <a:off x="365816" y="3644665"/>
            <a:ext cx="5141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bg1"/>
                </a:solidFill>
                <a:latin typeface="Fugaz One" panose="020B0604020202020204" charset="0"/>
              </a:rPr>
              <a:t>04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F948574-FC1E-C82D-BF00-4C5B71FE6897}"/>
              </a:ext>
            </a:extLst>
          </p:cNvPr>
          <p:cNvGrpSpPr/>
          <p:nvPr/>
        </p:nvGrpSpPr>
        <p:grpSpPr>
          <a:xfrm>
            <a:off x="879994" y="3558370"/>
            <a:ext cx="3337737" cy="427317"/>
            <a:chOff x="1146841" y="2228942"/>
            <a:chExt cx="3282407" cy="572700"/>
          </a:xfrm>
        </p:grpSpPr>
        <p:sp>
          <p:nvSpPr>
            <p:cNvPr id="24" name="Google Shape;341;p39">
              <a:extLst>
                <a:ext uri="{FF2B5EF4-FFF2-40B4-BE49-F238E27FC236}">
                  <a16:creationId xmlns:a16="http://schemas.microsoft.com/office/drawing/2014/main" id="{C89F7C88-2C6B-985A-25B9-DDA837CE4BC8}"/>
                </a:ext>
              </a:extLst>
            </p:cNvPr>
            <p:cNvSpPr/>
            <p:nvPr/>
          </p:nvSpPr>
          <p:spPr>
            <a:xfrm>
              <a:off x="1186248" y="2270755"/>
              <a:ext cx="3243000" cy="4848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5;p37">
              <a:extLst>
                <a:ext uri="{FF2B5EF4-FFF2-40B4-BE49-F238E27FC236}">
                  <a16:creationId xmlns:a16="http://schemas.microsoft.com/office/drawing/2014/main" id="{23911CD5-A627-ED86-6141-AA1DFD020FB5}"/>
                </a:ext>
              </a:extLst>
            </p:cNvPr>
            <p:cNvSpPr txBox="1">
              <a:spLocks/>
            </p:cNvSpPr>
            <p:nvPr/>
          </p:nvSpPr>
          <p:spPr>
            <a:xfrm>
              <a:off x="1146841" y="2228942"/>
              <a:ext cx="3243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9pPr>
            </a:lstStyle>
            <a:p>
              <a:pPr algn="l"/>
              <a:r>
                <a:rPr lang="pt-PT" sz="2000" dirty="0">
                  <a:solidFill>
                    <a:schemeClr val="tx1"/>
                  </a:solidFill>
                </a:rPr>
                <a:t>Restrições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1D97308-2C0B-46BF-BFC9-72EDB9E6F72B}"/>
              </a:ext>
            </a:extLst>
          </p:cNvPr>
          <p:cNvGrpSpPr/>
          <p:nvPr/>
        </p:nvGrpSpPr>
        <p:grpSpPr>
          <a:xfrm>
            <a:off x="6410381" y="-48891"/>
            <a:ext cx="3031058" cy="1633875"/>
            <a:chOff x="6278100" y="36429"/>
            <a:chExt cx="3287000" cy="1758303"/>
          </a:xfrm>
        </p:grpSpPr>
        <p:pic>
          <p:nvPicPr>
            <p:cNvPr id="35" name="Imagem 34" descr="Uma imagem com roda, transporte, Brinquedo radiocontrolado, pneu&#10;&#10;Descrição gerada automaticamente">
              <a:extLst>
                <a:ext uri="{FF2B5EF4-FFF2-40B4-BE49-F238E27FC236}">
                  <a16:creationId xmlns:a16="http://schemas.microsoft.com/office/drawing/2014/main" id="{80E2725D-26A2-20FC-7CC2-BB6FFA0BF5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78100" y="60813"/>
              <a:ext cx="3287000" cy="1733919"/>
            </a:xfrm>
            <a:prstGeom prst="rect">
              <a:avLst/>
            </a:prstGeom>
          </p:spPr>
        </p:pic>
        <p:sp>
          <p:nvSpPr>
            <p:cNvPr id="36" name="Google Shape;287;p37">
              <a:extLst>
                <a:ext uri="{FF2B5EF4-FFF2-40B4-BE49-F238E27FC236}">
                  <a16:creationId xmlns:a16="http://schemas.microsoft.com/office/drawing/2014/main" id="{15DF2C9B-2E10-0D3F-4043-39C4054B01DE}"/>
                </a:ext>
              </a:extLst>
            </p:cNvPr>
            <p:cNvSpPr txBox="1">
              <a:spLocks/>
            </p:cNvSpPr>
            <p:nvPr/>
          </p:nvSpPr>
          <p:spPr>
            <a:xfrm>
              <a:off x="7150041" y="613326"/>
              <a:ext cx="613240" cy="41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2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pPr marL="0" indent="0">
                <a:buNone/>
              </a:pPr>
              <a:r>
                <a:rPr lang="pt-PT" sz="1800" b="1">
                  <a:solidFill>
                    <a:schemeClr val="bg1"/>
                  </a:solidFill>
                </a:rPr>
                <a:t>L</a:t>
              </a:r>
            </a:p>
          </p:txBody>
        </p:sp>
        <p:sp>
          <p:nvSpPr>
            <p:cNvPr id="37" name="Google Shape;287;p37">
              <a:extLst>
                <a:ext uri="{FF2B5EF4-FFF2-40B4-BE49-F238E27FC236}">
                  <a16:creationId xmlns:a16="http://schemas.microsoft.com/office/drawing/2014/main" id="{9EDAD6F5-40DA-FE6F-A86C-85EB4EA6E003}"/>
                </a:ext>
              </a:extLst>
            </p:cNvPr>
            <p:cNvSpPr txBox="1">
              <a:spLocks/>
            </p:cNvSpPr>
            <p:nvPr/>
          </p:nvSpPr>
          <p:spPr>
            <a:xfrm>
              <a:off x="8501683" y="901108"/>
              <a:ext cx="613240" cy="41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2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pPr marL="0" indent="0">
                <a:buNone/>
              </a:pPr>
              <a:r>
                <a:rPr lang="pt-PT" sz="1800" b="1">
                  <a:solidFill>
                    <a:schemeClr val="bg1"/>
                  </a:solidFill>
                </a:rPr>
                <a:t>D</a:t>
              </a:r>
            </a:p>
          </p:txBody>
        </p:sp>
        <p:sp>
          <p:nvSpPr>
            <p:cNvPr id="38" name="Google Shape;287;p37">
              <a:extLst>
                <a:ext uri="{FF2B5EF4-FFF2-40B4-BE49-F238E27FC236}">
                  <a16:creationId xmlns:a16="http://schemas.microsoft.com/office/drawing/2014/main" id="{B8681461-8F05-39B8-1F62-B5E50039A271}"/>
                </a:ext>
              </a:extLst>
            </p:cNvPr>
            <p:cNvSpPr txBox="1">
              <a:spLocks/>
            </p:cNvSpPr>
            <p:nvPr/>
          </p:nvSpPr>
          <p:spPr>
            <a:xfrm>
              <a:off x="7960457" y="36429"/>
              <a:ext cx="613240" cy="41653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2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pPr marL="0" indent="0">
                <a:buNone/>
              </a:pPr>
              <a:r>
                <a:rPr lang="pt-PT" sz="1800" b="1">
                  <a:solidFill>
                    <a:schemeClr val="bg1"/>
                  </a:solidFill>
                </a:rPr>
                <a:t>Fr</a:t>
              </a:r>
            </a:p>
          </p:txBody>
        </p:sp>
      </p:grpSp>
      <p:pic>
        <p:nvPicPr>
          <p:cNvPr id="40" name="Imagem 39" descr="Uma imagem com esboço, file, diagrama&#10;&#10;Descrição gerada automaticamente">
            <a:extLst>
              <a:ext uri="{FF2B5EF4-FFF2-40B4-BE49-F238E27FC236}">
                <a16:creationId xmlns:a16="http://schemas.microsoft.com/office/drawing/2014/main" id="{6BC514B2-2558-97A4-BC37-E900BACF2D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9843" y="1951645"/>
            <a:ext cx="3845837" cy="1018179"/>
          </a:xfrm>
          <a:prstGeom prst="rect">
            <a:avLst/>
          </a:prstGeom>
        </p:spPr>
      </p:pic>
      <p:pic>
        <p:nvPicPr>
          <p:cNvPr id="42" name="Imagem 41" descr="Uma imagem com captura de ecrã, design&#10;&#10;Descrição gerada automaticamente">
            <a:extLst>
              <a:ext uri="{FF2B5EF4-FFF2-40B4-BE49-F238E27FC236}">
                <a16:creationId xmlns:a16="http://schemas.microsoft.com/office/drawing/2014/main" id="{B79C6A94-CEB4-21DC-BA99-3640109B86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9503592">
            <a:off x="5050906" y="2565899"/>
            <a:ext cx="3090855" cy="2318141"/>
          </a:xfrm>
          <a:prstGeom prst="rect">
            <a:avLst/>
          </a:prstGeom>
        </p:spPr>
      </p:pic>
      <p:cxnSp>
        <p:nvCxnSpPr>
          <p:cNvPr id="44" name="Conexão reta unidirecional 43">
            <a:extLst>
              <a:ext uri="{FF2B5EF4-FFF2-40B4-BE49-F238E27FC236}">
                <a16:creationId xmlns:a16="http://schemas.microsoft.com/office/drawing/2014/main" id="{66D2C9AE-E236-BAC0-FACF-E1EEE791E0FB}"/>
              </a:ext>
            </a:extLst>
          </p:cNvPr>
          <p:cNvCxnSpPr>
            <a:cxnSpLocks/>
            <a:endCxn id="42" idx="2"/>
          </p:cNvCxnSpPr>
          <p:nvPr/>
        </p:nvCxnSpPr>
        <p:spPr>
          <a:xfrm>
            <a:off x="5742432" y="4497886"/>
            <a:ext cx="1517725" cy="177232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exão reta unidirecional 46">
            <a:extLst>
              <a:ext uri="{FF2B5EF4-FFF2-40B4-BE49-F238E27FC236}">
                <a16:creationId xmlns:a16="http://schemas.microsoft.com/office/drawing/2014/main" id="{45F02229-A9DB-2BAD-9673-237183D13D78}"/>
              </a:ext>
            </a:extLst>
          </p:cNvPr>
          <p:cNvCxnSpPr>
            <a:cxnSpLocks/>
          </p:cNvCxnSpPr>
          <p:nvPr/>
        </p:nvCxnSpPr>
        <p:spPr>
          <a:xfrm>
            <a:off x="5090853" y="3443954"/>
            <a:ext cx="0" cy="88420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aixaDeTexto 53">
            <a:extLst>
              <a:ext uri="{FF2B5EF4-FFF2-40B4-BE49-F238E27FC236}">
                <a16:creationId xmlns:a16="http://schemas.microsoft.com/office/drawing/2014/main" id="{C5826E5D-36E3-3D66-BECE-AD4E2EFAA49D}"/>
              </a:ext>
            </a:extLst>
          </p:cNvPr>
          <p:cNvSpPr txBox="1"/>
          <p:nvPr/>
        </p:nvSpPr>
        <p:spPr>
          <a:xfrm>
            <a:off x="5992221" y="4548170"/>
            <a:ext cx="418160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pt-PT" sz="200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364B485A-C781-F90B-2481-ABDD31E846CF}"/>
              </a:ext>
            </a:extLst>
          </p:cNvPr>
          <p:cNvSpPr txBox="1"/>
          <p:nvPr/>
        </p:nvSpPr>
        <p:spPr>
          <a:xfrm>
            <a:off x="4720974" y="3686002"/>
            <a:ext cx="4181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>
                <a:solidFill>
                  <a:schemeClr val="bg1"/>
                </a:solidFill>
              </a:rPr>
              <a:t>h</a:t>
            </a:r>
          </a:p>
        </p:txBody>
      </p:sp>
      <p:sp>
        <p:nvSpPr>
          <p:cNvPr id="56" name="Google Shape;342;p39">
            <a:extLst>
              <a:ext uri="{FF2B5EF4-FFF2-40B4-BE49-F238E27FC236}">
                <a16:creationId xmlns:a16="http://schemas.microsoft.com/office/drawing/2014/main" id="{52AF67C6-6F45-F452-F7DC-B4C6D1CF9462}"/>
              </a:ext>
            </a:extLst>
          </p:cNvPr>
          <p:cNvSpPr txBox="1">
            <a:spLocks/>
          </p:cNvSpPr>
          <p:nvPr/>
        </p:nvSpPr>
        <p:spPr>
          <a:xfrm>
            <a:off x="412379" y="4044775"/>
            <a:ext cx="3917772" cy="75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pt-PT" sz="1600" dirty="0"/>
              <a:t>Relação h/C &lt; 0,25 (25%)</a:t>
            </a:r>
          </a:p>
        </p:txBody>
      </p:sp>
      <p:sp>
        <p:nvSpPr>
          <p:cNvPr id="57" name="Seta: Curvada Para a Direita 56">
            <a:extLst>
              <a:ext uri="{FF2B5EF4-FFF2-40B4-BE49-F238E27FC236}">
                <a16:creationId xmlns:a16="http://schemas.microsoft.com/office/drawing/2014/main" id="{821E360C-B898-6EFC-289A-2A77685C1768}"/>
              </a:ext>
            </a:extLst>
          </p:cNvPr>
          <p:cNvSpPr/>
          <p:nvPr/>
        </p:nvSpPr>
        <p:spPr>
          <a:xfrm rot="20986165">
            <a:off x="791165" y="4461183"/>
            <a:ext cx="255602" cy="400110"/>
          </a:xfrm>
          <a:prstGeom prst="curv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58" name="Google Shape;342;p39">
            <a:extLst>
              <a:ext uri="{FF2B5EF4-FFF2-40B4-BE49-F238E27FC236}">
                <a16:creationId xmlns:a16="http://schemas.microsoft.com/office/drawing/2014/main" id="{077E8E96-F662-84BA-1990-E4C9A573FFF4}"/>
              </a:ext>
            </a:extLst>
          </p:cNvPr>
          <p:cNvSpPr txBox="1">
            <a:spLocks/>
          </p:cNvSpPr>
          <p:nvPr/>
        </p:nvSpPr>
        <p:spPr>
          <a:xfrm>
            <a:off x="983337" y="4576477"/>
            <a:ext cx="3917772" cy="753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65100" indent="0">
              <a:buNone/>
            </a:pPr>
            <a:r>
              <a:rPr lang="pt-PT" sz="1600"/>
              <a:t>Garantir estabilidade</a:t>
            </a:r>
          </a:p>
        </p:txBody>
      </p:sp>
    </p:spTree>
    <p:extLst>
      <p:ext uri="{BB962C8B-B14F-4D97-AF65-F5344CB8AC3E}">
        <p14:creationId xmlns:p14="http://schemas.microsoft.com/office/powerpoint/2010/main" val="27224634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>
          <a:extLst>
            <a:ext uri="{FF2B5EF4-FFF2-40B4-BE49-F238E27FC236}">
              <a16:creationId xmlns:a16="http://schemas.microsoft.com/office/drawing/2014/main" id="{6FC516A6-EC68-3F0E-7A81-226EE68EFE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>
            <a:extLst>
              <a:ext uri="{FF2B5EF4-FFF2-40B4-BE49-F238E27FC236}">
                <a16:creationId xmlns:a16="http://schemas.microsoft.com/office/drawing/2014/main" id="{7ACBF21B-F88B-9031-A0F8-F7E7FD796B6A}"/>
              </a:ext>
            </a:extLst>
          </p:cNvPr>
          <p:cNvSpPr/>
          <p:nvPr/>
        </p:nvSpPr>
        <p:spPr>
          <a:xfrm>
            <a:off x="3699400" y="3119187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5">
            <a:extLst>
              <a:ext uri="{FF2B5EF4-FFF2-40B4-BE49-F238E27FC236}">
                <a16:creationId xmlns:a16="http://schemas.microsoft.com/office/drawing/2014/main" id="{EF9C1F35-7D89-B0FA-D6FA-756E7CC830FF}"/>
              </a:ext>
            </a:extLst>
          </p:cNvPr>
          <p:cNvSpPr/>
          <p:nvPr/>
        </p:nvSpPr>
        <p:spPr>
          <a:xfrm>
            <a:off x="6329350" y="3119187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5">
            <a:extLst>
              <a:ext uri="{FF2B5EF4-FFF2-40B4-BE49-F238E27FC236}">
                <a16:creationId xmlns:a16="http://schemas.microsoft.com/office/drawing/2014/main" id="{CA4D6812-623A-557A-34D3-16C44725B1C1}"/>
              </a:ext>
            </a:extLst>
          </p:cNvPr>
          <p:cNvSpPr/>
          <p:nvPr/>
        </p:nvSpPr>
        <p:spPr>
          <a:xfrm>
            <a:off x="1069450" y="3119187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>
            <a:extLst>
              <a:ext uri="{FF2B5EF4-FFF2-40B4-BE49-F238E27FC236}">
                <a16:creationId xmlns:a16="http://schemas.microsoft.com/office/drawing/2014/main" id="{BFE61048-4FE2-B4FD-AC12-54B4E9F2E4D0}"/>
              </a:ext>
            </a:extLst>
          </p:cNvPr>
          <p:cNvSpPr/>
          <p:nvPr/>
        </p:nvSpPr>
        <p:spPr>
          <a:xfrm>
            <a:off x="3699400" y="1335900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5">
            <a:extLst>
              <a:ext uri="{FF2B5EF4-FFF2-40B4-BE49-F238E27FC236}">
                <a16:creationId xmlns:a16="http://schemas.microsoft.com/office/drawing/2014/main" id="{18C9ABDA-C731-AC58-051C-D89F94919406}"/>
              </a:ext>
            </a:extLst>
          </p:cNvPr>
          <p:cNvSpPr/>
          <p:nvPr/>
        </p:nvSpPr>
        <p:spPr>
          <a:xfrm>
            <a:off x="6329350" y="1335900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5">
            <a:extLst>
              <a:ext uri="{FF2B5EF4-FFF2-40B4-BE49-F238E27FC236}">
                <a16:creationId xmlns:a16="http://schemas.microsoft.com/office/drawing/2014/main" id="{50DA314E-73CC-68B1-FFFF-2D5B05B58807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5">
            <a:extLst>
              <a:ext uri="{FF2B5EF4-FFF2-40B4-BE49-F238E27FC236}">
                <a16:creationId xmlns:a16="http://schemas.microsoft.com/office/drawing/2014/main" id="{4DE7B7BB-F540-0B05-0956-C9612A700ECA}"/>
              </a:ext>
            </a:extLst>
          </p:cNvPr>
          <p:cNvSpPr/>
          <p:nvPr/>
        </p:nvSpPr>
        <p:spPr>
          <a:xfrm>
            <a:off x="1069450" y="1335900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5">
            <a:extLst>
              <a:ext uri="{FF2B5EF4-FFF2-40B4-BE49-F238E27FC236}">
                <a16:creationId xmlns:a16="http://schemas.microsoft.com/office/drawing/2014/main" id="{AFFD8A46-E68A-93A6-1FC6-F0C9DBA71EA5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329350" y="1914471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Variáveis de projeto</a:t>
            </a:r>
            <a:endParaRPr sz="1800"/>
          </a:p>
        </p:txBody>
      </p:sp>
      <p:sp>
        <p:nvSpPr>
          <p:cNvPr id="581" name="Google Shape;581;p45">
            <a:extLst>
              <a:ext uri="{FF2B5EF4-FFF2-40B4-BE49-F238E27FC236}">
                <a16:creationId xmlns:a16="http://schemas.microsoft.com/office/drawing/2014/main" id="{18924757-EABD-D65B-80CC-34AD3FE10425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6169739" y="3714430"/>
            <a:ext cx="203432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Simulações</a:t>
            </a:r>
            <a:endParaRPr/>
          </a:p>
        </p:txBody>
      </p:sp>
      <p:sp>
        <p:nvSpPr>
          <p:cNvPr id="582" name="Google Shape;582;p45">
            <a:extLst>
              <a:ext uri="{FF2B5EF4-FFF2-40B4-BE49-F238E27FC236}">
                <a16:creationId xmlns:a16="http://schemas.microsoft.com/office/drawing/2014/main" id="{314128B0-5C85-905B-1E97-727853D5F21F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69450" y="1882181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584" name="Google Shape;584;p45">
            <a:extLst>
              <a:ext uri="{FF2B5EF4-FFF2-40B4-BE49-F238E27FC236}">
                <a16:creationId xmlns:a16="http://schemas.microsoft.com/office/drawing/2014/main" id="{9D1BA947-0BE6-78DC-3A5A-FC677AB8B92F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593789" y="190864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Função Objetivo</a:t>
            </a:r>
            <a:endParaRPr sz="180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098678C4-ADE5-1124-57D5-1E1EFAFE047E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060789" y="3687441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Restrições</a:t>
            </a:r>
            <a:endParaRPr sz="2000"/>
          </a:p>
        </p:txBody>
      </p:sp>
      <p:sp>
        <p:nvSpPr>
          <p:cNvPr id="588" name="Google Shape;588;p45">
            <a:extLst>
              <a:ext uri="{FF2B5EF4-FFF2-40B4-BE49-F238E27FC236}">
                <a16:creationId xmlns:a16="http://schemas.microsoft.com/office/drawing/2014/main" id="{931A4CBC-150A-A8BE-1C88-17CFC0B95F1D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531128" y="3687441"/>
            <a:ext cx="203432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dirty="0"/>
              <a:t>Modelação das Configurações</a:t>
            </a:r>
            <a:endParaRPr sz="2000" dirty="0"/>
          </a:p>
        </p:txBody>
      </p:sp>
      <p:sp>
        <p:nvSpPr>
          <p:cNvPr id="590" name="Google Shape;590;p45">
            <a:extLst>
              <a:ext uri="{FF2B5EF4-FFF2-40B4-BE49-F238E27FC236}">
                <a16:creationId xmlns:a16="http://schemas.microsoft.com/office/drawing/2014/main" id="{1DA0E0AE-2039-8B42-F953-A1C1C0ACF774}"/>
              </a:ext>
            </a:extLst>
          </p:cNvPr>
          <p:cNvSpPr/>
          <p:nvPr/>
        </p:nvSpPr>
        <p:spPr>
          <a:xfrm>
            <a:off x="1699750" y="1335912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5">
            <a:extLst>
              <a:ext uri="{FF2B5EF4-FFF2-40B4-BE49-F238E27FC236}">
                <a16:creationId xmlns:a16="http://schemas.microsoft.com/office/drawing/2014/main" id="{7185CD93-98F8-58F9-0FFB-59EBE6D56CA9}"/>
              </a:ext>
            </a:extLst>
          </p:cNvPr>
          <p:cNvSpPr/>
          <p:nvPr/>
        </p:nvSpPr>
        <p:spPr>
          <a:xfrm>
            <a:off x="4329700" y="1335912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5">
            <a:extLst>
              <a:ext uri="{FF2B5EF4-FFF2-40B4-BE49-F238E27FC236}">
                <a16:creationId xmlns:a16="http://schemas.microsoft.com/office/drawing/2014/main" id="{140B4FCC-24E7-5EBD-6E4D-0859E68F115E}"/>
              </a:ext>
            </a:extLst>
          </p:cNvPr>
          <p:cNvSpPr/>
          <p:nvPr/>
        </p:nvSpPr>
        <p:spPr>
          <a:xfrm>
            <a:off x="6959650" y="1335912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5">
            <a:extLst>
              <a:ext uri="{FF2B5EF4-FFF2-40B4-BE49-F238E27FC236}">
                <a16:creationId xmlns:a16="http://schemas.microsoft.com/office/drawing/2014/main" id="{5D23A573-824E-F08E-65EF-9E2A102C5578}"/>
              </a:ext>
            </a:extLst>
          </p:cNvPr>
          <p:cNvSpPr/>
          <p:nvPr/>
        </p:nvSpPr>
        <p:spPr>
          <a:xfrm>
            <a:off x="1699750" y="31191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5">
            <a:extLst>
              <a:ext uri="{FF2B5EF4-FFF2-40B4-BE49-F238E27FC236}">
                <a16:creationId xmlns:a16="http://schemas.microsoft.com/office/drawing/2014/main" id="{031C48B4-138F-B6B5-FEA8-930F47BB7B46}"/>
              </a:ext>
            </a:extLst>
          </p:cNvPr>
          <p:cNvSpPr/>
          <p:nvPr/>
        </p:nvSpPr>
        <p:spPr>
          <a:xfrm>
            <a:off x="4329700" y="31191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5">
            <a:extLst>
              <a:ext uri="{FF2B5EF4-FFF2-40B4-BE49-F238E27FC236}">
                <a16:creationId xmlns:a16="http://schemas.microsoft.com/office/drawing/2014/main" id="{043051B9-C0BD-862A-0EA1-0D520F3D367B}"/>
              </a:ext>
            </a:extLst>
          </p:cNvPr>
          <p:cNvSpPr/>
          <p:nvPr/>
        </p:nvSpPr>
        <p:spPr>
          <a:xfrm>
            <a:off x="6959650" y="31191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45">
            <a:extLst>
              <a:ext uri="{FF2B5EF4-FFF2-40B4-BE49-F238E27FC236}">
                <a16:creationId xmlns:a16="http://schemas.microsoft.com/office/drawing/2014/main" id="{33B8439D-8B77-5381-5F99-BA168AEE07AC}"/>
              </a:ext>
            </a:extLst>
          </p:cNvPr>
          <p:cNvCxnSpPr>
            <a:stCxn id="582" idx="1"/>
            <a:endCxn id="590" idx="1"/>
          </p:cNvCxnSpPr>
          <p:nvPr/>
        </p:nvCxnSpPr>
        <p:spPr>
          <a:xfrm rot="10800000" flipH="1">
            <a:off x="1069450" y="1578313"/>
            <a:ext cx="630300" cy="536969"/>
          </a:xfrm>
          <a:prstGeom prst="bentConnector3">
            <a:avLst>
              <a:gd name="adj1" fmla="val -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45">
            <a:extLst>
              <a:ext uri="{FF2B5EF4-FFF2-40B4-BE49-F238E27FC236}">
                <a16:creationId xmlns:a16="http://schemas.microsoft.com/office/drawing/2014/main" id="{47CED31E-69A4-D4BE-B2CC-D11C61B0A040}"/>
              </a:ext>
            </a:extLst>
          </p:cNvPr>
          <p:cNvCxnSpPr>
            <a:stCxn id="582" idx="3"/>
            <a:endCxn id="590" idx="3"/>
          </p:cNvCxnSpPr>
          <p:nvPr/>
        </p:nvCxnSpPr>
        <p:spPr>
          <a:xfrm flipH="1" flipV="1">
            <a:off x="2184250" y="1578312"/>
            <a:ext cx="630300" cy="536969"/>
          </a:xfrm>
          <a:prstGeom prst="bentConnector3">
            <a:avLst>
              <a:gd name="adj1" fmla="val -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45">
            <a:extLst>
              <a:ext uri="{FF2B5EF4-FFF2-40B4-BE49-F238E27FC236}">
                <a16:creationId xmlns:a16="http://schemas.microsoft.com/office/drawing/2014/main" id="{379DC5E7-A98B-FB95-BE78-01B43F735793}"/>
              </a:ext>
            </a:extLst>
          </p:cNvPr>
          <p:cNvCxnSpPr>
            <a:cxnSpLocks/>
            <a:stCxn id="591" idx="1"/>
            <a:endCxn id="584" idx="1"/>
          </p:cNvCxnSpPr>
          <p:nvPr/>
        </p:nvCxnSpPr>
        <p:spPr>
          <a:xfrm rot="10800000" flipV="1">
            <a:off x="3593790" y="1578312"/>
            <a:ext cx="735911" cy="563428"/>
          </a:xfrm>
          <a:prstGeom prst="bentConnector3">
            <a:avLst>
              <a:gd name="adj1" fmla="val 13106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45">
            <a:extLst>
              <a:ext uri="{FF2B5EF4-FFF2-40B4-BE49-F238E27FC236}">
                <a16:creationId xmlns:a16="http://schemas.microsoft.com/office/drawing/2014/main" id="{A863A6A1-6E31-34ED-3AFD-24332393D417}"/>
              </a:ext>
            </a:extLst>
          </p:cNvPr>
          <p:cNvCxnSpPr>
            <a:stCxn id="592" idx="3"/>
            <a:endCxn id="580" idx="3"/>
          </p:cNvCxnSpPr>
          <p:nvPr/>
        </p:nvCxnSpPr>
        <p:spPr>
          <a:xfrm>
            <a:off x="7444150" y="1578312"/>
            <a:ext cx="630300" cy="569259"/>
          </a:xfrm>
          <a:prstGeom prst="bentConnector3">
            <a:avLst>
              <a:gd name="adj1" fmla="val 1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45">
            <a:extLst>
              <a:ext uri="{FF2B5EF4-FFF2-40B4-BE49-F238E27FC236}">
                <a16:creationId xmlns:a16="http://schemas.microsoft.com/office/drawing/2014/main" id="{77FD7C37-BCD8-9D67-008D-A6523A67D774}"/>
              </a:ext>
            </a:extLst>
          </p:cNvPr>
          <p:cNvCxnSpPr>
            <a:stCxn id="592" idx="1"/>
            <a:endCxn id="580" idx="1"/>
          </p:cNvCxnSpPr>
          <p:nvPr/>
        </p:nvCxnSpPr>
        <p:spPr>
          <a:xfrm rot="10800000" flipV="1">
            <a:off x="6329350" y="1578311"/>
            <a:ext cx="630300" cy="569259"/>
          </a:xfrm>
          <a:prstGeom prst="bentConnector3">
            <a:avLst>
              <a:gd name="adj1" fmla="val 1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45">
            <a:extLst>
              <a:ext uri="{FF2B5EF4-FFF2-40B4-BE49-F238E27FC236}">
                <a16:creationId xmlns:a16="http://schemas.microsoft.com/office/drawing/2014/main" id="{0189ECB1-40C7-5972-3B01-0C65BF37D7BF}"/>
              </a:ext>
            </a:extLst>
          </p:cNvPr>
          <p:cNvCxnSpPr>
            <a:cxnSpLocks/>
            <a:stCxn id="591" idx="3"/>
            <a:endCxn id="584" idx="3"/>
          </p:cNvCxnSpPr>
          <p:nvPr/>
        </p:nvCxnSpPr>
        <p:spPr>
          <a:xfrm>
            <a:off x="4814200" y="1578312"/>
            <a:ext cx="765589" cy="563428"/>
          </a:xfrm>
          <a:prstGeom prst="bentConnector3">
            <a:avLst>
              <a:gd name="adj1" fmla="val 12985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45">
            <a:extLst>
              <a:ext uri="{FF2B5EF4-FFF2-40B4-BE49-F238E27FC236}">
                <a16:creationId xmlns:a16="http://schemas.microsoft.com/office/drawing/2014/main" id="{660CEFD3-2857-4228-5F2B-3C19A43737EC}"/>
              </a:ext>
            </a:extLst>
          </p:cNvPr>
          <p:cNvCxnSpPr>
            <a:stCxn id="586" idx="3"/>
            <a:endCxn id="593" idx="3"/>
          </p:cNvCxnSpPr>
          <p:nvPr/>
        </p:nvCxnSpPr>
        <p:spPr>
          <a:xfrm flipH="1" flipV="1">
            <a:off x="2184250" y="3361587"/>
            <a:ext cx="621639" cy="558954"/>
          </a:xfrm>
          <a:prstGeom prst="bentConnector3">
            <a:avLst>
              <a:gd name="adj1" fmla="val -367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45">
            <a:extLst>
              <a:ext uri="{FF2B5EF4-FFF2-40B4-BE49-F238E27FC236}">
                <a16:creationId xmlns:a16="http://schemas.microsoft.com/office/drawing/2014/main" id="{BA32004D-300D-CB81-CE63-61DADA19E006}"/>
              </a:ext>
            </a:extLst>
          </p:cNvPr>
          <p:cNvCxnSpPr>
            <a:stCxn id="586" idx="1"/>
            <a:endCxn id="593" idx="1"/>
          </p:cNvCxnSpPr>
          <p:nvPr/>
        </p:nvCxnSpPr>
        <p:spPr>
          <a:xfrm rot="10800000" flipH="1">
            <a:off x="1060788" y="3361587"/>
            <a:ext cx="638961" cy="558954"/>
          </a:xfrm>
          <a:prstGeom prst="bentConnector3">
            <a:avLst>
              <a:gd name="adj1" fmla="val -3577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45">
            <a:extLst>
              <a:ext uri="{FF2B5EF4-FFF2-40B4-BE49-F238E27FC236}">
                <a16:creationId xmlns:a16="http://schemas.microsoft.com/office/drawing/2014/main" id="{3024172B-D439-3ECD-A590-AD08C48A175C}"/>
              </a:ext>
            </a:extLst>
          </p:cNvPr>
          <p:cNvCxnSpPr>
            <a:cxnSpLocks/>
            <a:stCxn id="594" idx="1"/>
            <a:endCxn id="588" idx="1"/>
          </p:cNvCxnSpPr>
          <p:nvPr/>
        </p:nvCxnSpPr>
        <p:spPr>
          <a:xfrm rot="10800000" flipV="1">
            <a:off x="3531128" y="3361587"/>
            <a:ext cx="798572" cy="558954"/>
          </a:xfrm>
          <a:prstGeom prst="bentConnector3">
            <a:avLst>
              <a:gd name="adj1" fmla="val 128626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45">
            <a:extLst>
              <a:ext uri="{FF2B5EF4-FFF2-40B4-BE49-F238E27FC236}">
                <a16:creationId xmlns:a16="http://schemas.microsoft.com/office/drawing/2014/main" id="{F657751A-5131-CDAE-DB7E-F9CC1FA5719E}"/>
              </a:ext>
            </a:extLst>
          </p:cNvPr>
          <p:cNvCxnSpPr>
            <a:cxnSpLocks/>
            <a:stCxn id="594" idx="3"/>
            <a:endCxn id="588" idx="3"/>
          </p:cNvCxnSpPr>
          <p:nvPr/>
        </p:nvCxnSpPr>
        <p:spPr>
          <a:xfrm>
            <a:off x="4814200" y="3361587"/>
            <a:ext cx="751248" cy="558954"/>
          </a:xfrm>
          <a:prstGeom prst="bentConnector3">
            <a:avLst>
              <a:gd name="adj1" fmla="val 13042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5">
            <a:extLst>
              <a:ext uri="{FF2B5EF4-FFF2-40B4-BE49-F238E27FC236}">
                <a16:creationId xmlns:a16="http://schemas.microsoft.com/office/drawing/2014/main" id="{1F405DF6-FCEE-1904-A31A-25463C61B132}"/>
              </a:ext>
            </a:extLst>
          </p:cNvPr>
          <p:cNvCxnSpPr>
            <a:cxnSpLocks/>
            <a:stCxn id="595" idx="1"/>
            <a:endCxn id="581" idx="1"/>
          </p:cNvCxnSpPr>
          <p:nvPr/>
        </p:nvCxnSpPr>
        <p:spPr>
          <a:xfrm rot="10800000" flipV="1">
            <a:off x="6169740" y="3361586"/>
            <a:ext cx="789911" cy="585943"/>
          </a:xfrm>
          <a:prstGeom prst="bentConnector3">
            <a:avLst>
              <a:gd name="adj1" fmla="val 1289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45">
            <a:extLst>
              <a:ext uri="{FF2B5EF4-FFF2-40B4-BE49-F238E27FC236}">
                <a16:creationId xmlns:a16="http://schemas.microsoft.com/office/drawing/2014/main" id="{8FF964B2-D21F-C154-93E3-51854B41B8A0}"/>
              </a:ext>
            </a:extLst>
          </p:cNvPr>
          <p:cNvCxnSpPr>
            <a:cxnSpLocks/>
            <a:stCxn id="595" idx="3"/>
            <a:endCxn id="581" idx="3"/>
          </p:cNvCxnSpPr>
          <p:nvPr/>
        </p:nvCxnSpPr>
        <p:spPr>
          <a:xfrm>
            <a:off x="7444150" y="3361587"/>
            <a:ext cx="759909" cy="585943"/>
          </a:xfrm>
          <a:prstGeom prst="bentConnector3">
            <a:avLst>
              <a:gd name="adj1" fmla="val 13008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6" name="Google Shape;656;p45">
            <a:extLst>
              <a:ext uri="{FF2B5EF4-FFF2-40B4-BE49-F238E27FC236}">
                <a16:creationId xmlns:a16="http://schemas.microsoft.com/office/drawing/2014/main" id="{3079E049-6C04-1F6A-51A3-738371DC53B8}"/>
              </a:ext>
            </a:extLst>
          </p:cNvPr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657" name="Google Shape;657;p45">
              <a:extLst>
                <a:ext uri="{FF2B5EF4-FFF2-40B4-BE49-F238E27FC236}">
                  <a16:creationId xmlns:a16="http://schemas.microsoft.com/office/drawing/2014/main" id="{C30BCCB9-AE6C-4605-7CB5-8823FBB6AAC4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8" name="Google Shape;658;p45">
              <a:extLst>
                <a:ext uri="{FF2B5EF4-FFF2-40B4-BE49-F238E27FC236}">
                  <a16:creationId xmlns:a16="http://schemas.microsoft.com/office/drawing/2014/main" id="{1F4D85AD-B6B0-1FC3-47C8-6DAACA0E8C2F}"/>
                </a:ext>
              </a:extLst>
            </p:cNvPr>
            <p:cNvCxnSpPr>
              <a:stCxn id="657" idx="2"/>
              <a:endCxn id="576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9" name="Google Shape;659;p45">
            <a:extLst>
              <a:ext uri="{FF2B5EF4-FFF2-40B4-BE49-F238E27FC236}">
                <a16:creationId xmlns:a16="http://schemas.microsoft.com/office/drawing/2014/main" id="{0C0E246B-F2C8-0907-1D47-76ACF6EDAB22}"/>
              </a:ext>
            </a:extLst>
          </p:cNvPr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660" name="Google Shape;660;p45">
              <a:extLst>
                <a:ext uri="{FF2B5EF4-FFF2-40B4-BE49-F238E27FC236}">
                  <a16:creationId xmlns:a16="http://schemas.microsoft.com/office/drawing/2014/main" id="{061ADE22-BE54-63FE-14F0-ADFD35E0E825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1" name="Google Shape;661;p45">
              <a:extLst>
                <a:ext uri="{FF2B5EF4-FFF2-40B4-BE49-F238E27FC236}">
                  <a16:creationId xmlns:a16="http://schemas.microsoft.com/office/drawing/2014/main" id="{262E1E30-5A7B-614B-2987-43284E46E667}"/>
                </a:ext>
              </a:extLst>
            </p:cNvPr>
            <p:cNvCxnSpPr>
              <a:stCxn id="660" idx="2"/>
              <a:endCxn id="576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2" name="Google Shape;662;p45">
            <a:extLst>
              <a:ext uri="{FF2B5EF4-FFF2-40B4-BE49-F238E27FC236}">
                <a16:creationId xmlns:a16="http://schemas.microsoft.com/office/drawing/2014/main" id="{33EA3E05-48FE-AA8A-E6C7-7799D28BD7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Procedimento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E4A80B5-3B16-3DFB-9F4D-2EEE0EAD1E94}"/>
              </a:ext>
            </a:extLst>
          </p:cNvPr>
          <p:cNvSpPr txBox="1"/>
          <p:nvPr/>
        </p:nvSpPr>
        <p:spPr>
          <a:xfrm>
            <a:off x="1705926" y="1432058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4B12E79-FAE7-B650-175E-F3C72771DE72}"/>
              </a:ext>
            </a:extLst>
          </p:cNvPr>
          <p:cNvSpPr txBox="1"/>
          <p:nvPr/>
        </p:nvSpPr>
        <p:spPr>
          <a:xfrm>
            <a:off x="4329700" y="1383481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CFCA86-E01F-1E16-A25E-CDBB3EB3D85D}"/>
              </a:ext>
            </a:extLst>
          </p:cNvPr>
          <p:cNvSpPr txBox="1"/>
          <p:nvPr/>
        </p:nvSpPr>
        <p:spPr>
          <a:xfrm>
            <a:off x="6949235" y="1439827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5D722DE-3C5B-B161-3E46-F492310802E0}"/>
              </a:ext>
            </a:extLst>
          </p:cNvPr>
          <p:cNvSpPr txBox="1"/>
          <p:nvPr/>
        </p:nvSpPr>
        <p:spPr>
          <a:xfrm>
            <a:off x="6929810" y="3199275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7AE5FF9-2D22-6C63-6143-73A622786247}"/>
              </a:ext>
            </a:extLst>
          </p:cNvPr>
          <p:cNvSpPr txBox="1"/>
          <p:nvPr/>
        </p:nvSpPr>
        <p:spPr>
          <a:xfrm>
            <a:off x="1710232" y="3215310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DD38DF4-FA6B-C1EE-9081-075B0FEE9B2A}"/>
              </a:ext>
            </a:extLst>
          </p:cNvPr>
          <p:cNvSpPr txBox="1"/>
          <p:nvPr/>
        </p:nvSpPr>
        <p:spPr>
          <a:xfrm>
            <a:off x="4308870" y="3199275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4049573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/>
          <p:nvPr/>
        </p:nvSpPr>
        <p:spPr>
          <a:xfrm>
            <a:off x="83964" y="629550"/>
            <a:ext cx="4324800" cy="3884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9"/>
          <p:cNvSpPr/>
          <p:nvPr/>
        </p:nvSpPr>
        <p:spPr>
          <a:xfrm>
            <a:off x="4345250" y="827875"/>
            <a:ext cx="369715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/>
          <p:cNvSpPr txBox="1">
            <a:spLocks noGrp="1"/>
          </p:cNvSpPr>
          <p:nvPr>
            <p:ph type="body" idx="1"/>
          </p:nvPr>
        </p:nvSpPr>
        <p:spPr>
          <a:xfrm>
            <a:off x="5039511" y="1618683"/>
            <a:ext cx="2052665" cy="12360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Estudo Bibliográfico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sz="1600" b="1"/>
          </a:p>
          <a:p>
            <a:pPr marL="0" indent="0" algn="ctr">
              <a:buNone/>
            </a:pPr>
            <a:r>
              <a:rPr lang="pt-PT" sz="1600" b="1"/>
              <a:t>Seleção Geral</a:t>
            </a:r>
          </a:p>
          <a:p>
            <a:pPr marL="0" indent="0" algn="ctr">
              <a:buNone/>
            </a:pPr>
            <a:endParaRPr lang="pt-PT" sz="1600" b="1"/>
          </a:p>
          <a:p>
            <a:pPr marL="0" indent="0" algn="ctr">
              <a:buNone/>
            </a:pPr>
            <a:endParaRPr lang="pt-PT" sz="160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/>
          </a:p>
        </p:txBody>
      </p:sp>
      <p:grpSp>
        <p:nvGrpSpPr>
          <p:cNvPr id="346" name="Google Shape;346;p39"/>
          <p:cNvGrpSpPr/>
          <p:nvPr/>
        </p:nvGrpSpPr>
        <p:grpSpPr>
          <a:xfrm flipH="1">
            <a:off x="8042400" y="1070275"/>
            <a:ext cx="315398" cy="3363950"/>
            <a:chOff x="5816800" y="2602375"/>
            <a:chExt cx="315398" cy="3363950"/>
          </a:xfrm>
        </p:grpSpPr>
        <p:sp>
          <p:nvSpPr>
            <p:cNvPr id="347" name="Google Shape;347;p39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8" name="Google Shape;348;p39"/>
            <p:cNvCxnSpPr>
              <a:cxnSpLocks/>
              <a:stCxn id="347" idx="2"/>
              <a:endCxn id="341" idx="3"/>
            </p:cNvCxnSpPr>
            <p:nvPr/>
          </p:nvCxnSpPr>
          <p:spPr>
            <a:xfrm flipV="1">
              <a:off x="5816800" y="2602375"/>
              <a:ext cx="315398" cy="3329000"/>
            </a:xfrm>
            <a:prstGeom prst="bentConnector3">
              <a:avLst>
                <a:gd name="adj1" fmla="val -7248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2" name="Objeto 1">
            <a:extLst>
              <a:ext uri="{FF2B5EF4-FFF2-40B4-BE49-F238E27FC236}">
                <a16:creationId xmlns:a16="http://schemas.microsoft.com/office/drawing/2014/main" id="{39193CB7-3450-0FB3-EDC0-8759FE2EFCB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2154648"/>
              </p:ext>
            </p:extLst>
          </p:nvPr>
        </p:nvGraphicFramePr>
        <p:xfrm>
          <a:off x="891809" y="112578"/>
          <a:ext cx="2499932" cy="49183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2796628" imgH="5509239" progId="Excel.Sheet.12">
                  <p:embed/>
                </p:oleObj>
              </mc:Choice>
              <mc:Fallback>
                <p:oleObj name="Worksheet" r:id="rId3" imgW="2796628" imgH="5509239" progId="Excel.Sheet.12">
                  <p:embed/>
                  <p:pic>
                    <p:nvPicPr>
                      <p:cNvPr id="2" name="Objeto 1">
                        <a:extLst>
                          <a:ext uri="{FF2B5EF4-FFF2-40B4-BE49-F238E27FC236}">
                            <a16:creationId xmlns:a16="http://schemas.microsoft.com/office/drawing/2014/main" id="{39193CB7-3450-0FB3-EDC0-8759FE2EFCB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91809" y="112578"/>
                        <a:ext cx="2499932" cy="491834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eta: Curvada Para a Direita 6">
            <a:extLst>
              <a:ext uri="{FF2B5EF4-FFF2-40B4-BE49-F238E27FC236}">
                <a16:creationId xmlns:a16="http://schemas.microsoft.com/office/drawing/2014/main" id="{82F06FB9-B6D8-E505-F122-B6F2025FCFED}"/>
              </a:ext>
            </a:extLst>
          </p:cNvPr>
          <p:cNvSpPr/>
          <p:nvPr/>
        </p:nvSpPr>
        <p:spPr>
          <a:xfrm>
            <a:off x="4605011" y="1761428"/>
            <a:ext cx="346130" cy="810322"/>
          </a:xfrm>
          <a:prstGeom prst="curv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9" name="Seta: Curvada Para a Esquerda 8">
            <a:extLst>
              <a:ext uri="{FF2B5EF4-FFF2-40B4-BE49-F238E27FC236}">
                <a16:creationId xmlns:a16="http://schemas.microsoft.com/office/drawing/2014/main" id="{47145A2B-6FA7-620F-8F39-63A1BEDBF1F4}"/>
              </a:ext>
            </a:extLst>
          </p:cNvPr>
          <p:cNvSpPr/>
          <p:nvPr/>
        </p:nvSpPr>
        <p:spPr>
          <a:xfrm>
            <a:off x="7119215" y="2507919"/>
            <a:ext cx="377101" cy="810787"/>
          </a:xfrm>
          <a:prstGeom prst="curvedLef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CA5E24F2-0E92-8D5C-D081-412492210686}"/>
              </a:ext>
            </a:extLst>
          </p:cNvPr>
          <p:cNvGrpSpPr/>
          <p:nvPr/>
        </p:nvGrpSpPr>
        <p:grpSpPr>
          <a:xfrm>
            <a:off x="5137654" y="3627863"/>
            <a:ext cx="2358662" cy="1136717"/>
            <a:chOff x="4605012" y="3494049"/>
            <a:chExt cx="2358662" cy="1136717"/>
          </a:xfrm>
        </p:grpSpPr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AE54342-C67F-E8E7-E0CE-9178B865F794}"/>
                </a:ext>
              </a:extLst>
            </p:cNvPr>
            <p:cNvSpPr/>
            <p:nvPr/>
          </p:nvSpPr>
          <p:spPr>
            <a:xfrm>
              <a:off x="4605012" y="3494049"/>
              <a:ext cx="2256706" cy="1136717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 w="571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E7E8722D-BE18-DDB9-0496-8701224649AD}"/>
                </a:ext>
              </a:extLst>
            </p:cNvPr>
            <p:cNvSpPr txBox="1"/>
            <p:nvPr/>
          </p:nvSpPr>
          <p:spPr>
            <a:xfrm>
              <a:off x="4743517" y="3584326"/>
              <a:ext cx="2220157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 sz="1200" b="1">
                  <a:solidFill>
                    <a:schemeClr val="bg1">
                      <a:lumMod val="95000"/>
                    </a:schemeClr>
                  </a:solidFill>
                </a:rPr>
                <a:t>Altura (mm) : 400, 600, 800</a:t>
              </a:r>
            </a:p>
            <a:p>
              <a:endParaRPr lang="pt-PT" sz="1200" b="1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pt-PT" sz="1200" b="1" err="1">
                  <a:solidFill>
                    <a:schemeClr val="bg1">
                      <a:lumMod val="95000"/>
                    </a:schemeClr>
                  </a:solidFill>
                </a:rPr>
                <a:t>Cant</a:t>
              </a:r>
              <a:r>
                <a:rPr lang="pt-PT" sz="1200" b="1">
                  <a:solidFill>
                    <a:schemeClr val="bg1">
                      <a:lumMod val="95000"/>
                    </a:schemeClr>
                  </a:solidFill>
                </a:rPr>
                <a:t> (</a:t>
              </a:r>
              <a:r>
                <a:rPr lang="pt-PT" sz="1200" b="1" err="1">
                  <a:solidFill>
                    <a:schemeClr val="bg1">
                      <a:lumMod val="95000"/>
                    </a:schemeClr>
                  </a:solidFill>
                </a:rPr>
                <a:t>deg</a:t>
              </a:r>
              <a:r>
                <a:rPr lang="pt-PT" sz="1200" b="1">
                  <a:solidFill>
                    <a:schemeClr val="bg1">
                      <a:lumMod val="95000"/>
                    </a:schemeClr>
                  </a:solidFill>
                </a:rPr>
                <a:t>) : 30, 45, 60</a:t>
              </a:r>
            </a:p>
            <a:p>
              <a:endParaRPr lang="pt-PT" sz="1200" b="1">
                <a:solidFill>
                  <a:schemeClr val="bg1">
                    <a:lumMod val="95000"/>
                  </a:schemeClr>
                </a:solidFill>
              </a:endParaRPr>
            </a:p>
            <a:p>
              <a:r>
                <a:rPr lang="pt-PT" sz="1200" b="1" err="1">
                  <a:solidFill>
                    <a:schemeClr val="bg1">
                      <a:lumMod val="95000"/>
                    </a:schemeClr>
                  </a:solidFill>
                </a:rPr>
                <a:t>Sweep</a:t>
              </a:r>
              <a:r>
                <a:rPr lang="pt-PT" sz="1200" b="1">
                  <a:solidFill>
                    <a:schemeClr val="bg1">
                      <a:lumMod val="95000"/>
                    </a:schemeClr>
                  </a:solidFill>
                </a:rPr>
                <a:t> (</a:t>
              </a:r>
              <a:r>
                <a:rPr lang="pt-PT" sz="1200" b="1" err="1">
                  <a:solidFill>
                    <a:schemeClr val="bg1">
                      <a:lumMod val="95000"/>
                    </a:schemeClr>
                  </a:solidFill>
                </a:rPr>
                <a:t>deg</a:t>
              </a:r>
              <a:r>
                <a:rPr lang="pt-PT" sz="1200" b="1">
                  <a:solidFill>
                    <a:schemeClr val="bg1">
                      <a:lumMod val="95000"/>
                    </a:schemeClr>
                  </a:solidFill>
                </a:rPr>
                <a:t>) : 0, 15, 30</a:t>
              </a:r>
              <a:endParaRPr lang="pt-PT" sz="1100" b="1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BD6E12E-34EA-1955-44B0-71425FA8BF6D}"/>
              </a:ext>
            </a:extLst>
          </p:cNvPr>
          <p:cNvSpPr txBox="1"/>
          <p:nvPr/>
        </p:nvSpPr>
        <p:spPr>
          <a:xfrm>
            <a:off x="3785798" y="3115988"/>
            <a:ext cx="457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EDDA"/>
              </a:buClr>
              <a:buSzPts val="1000"/>
              <a:buFont typeface="Catamaran"/>
              <a:buNone/>
              <a:tabLst/>
              <a:defRPr/>
            </a:pPr>
            <a:r>
              <a:rPr kumimoji="0" lang="pt-PT" sz="16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Design </a:t>
            </a:r>
            <a:r>
              <a:rPr kumimoji="0" lang="pt-PT" sz="1600" b="1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tamaran"/>
                <a:cs typeface="Catamaran"/>
                <a:sym typeface="Catamaran"/>
              </a:rPr>
              <a:t>Table</a:t>
            </a:r>
            <a:endParaRPr kumimoji="0" lang="pt-PT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tamaran"/>
              <a:cs typeface="Catamaran"/>
              <a:sym typeface="Catamaran"/>
            </a:endParaRPr>
          </a:p>
        </p:txBody>
      </p:sp>
      <p:sp>
        <p:nvSpPr>
          <p:cNvPr id="18" name="Google Shape;588;p45">
            <a:extLst>
              <a:ext uri="{FF2B5EF4-FFF2-40B4-BE49-F238E27FC236}">
                <a16:creationId xmlns:a16="http://schemas.microsoft.com/office/drawing/2014/main" id="{B62542C8-E3BA-545B-73D1-471CAAD1F49B}"/>
              </a:ext>
            </a:extLst>
          </p:cNvPr>
          <p:cNvSpPr txBox="1">
            <a:spLocks/>
          </p:cNvSpPr>
          <p:nvPr/>
        </p:nvSpPr>
        <p:spPr>
          <a:xfrm>
            <a:off x="4561845" y="215659"/>
            <a:ext cx="3408324" cy="117864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PT" sz="3200" dirty="0">
                <a:solidFill>
                  <a:schemeClr val="bg1"/>
                </a:solidFill>
                <a:latin typeface="Fugaz One" panose="020B0604020202020204" charset="0"/>
              </a:rPr>
              <a:t>Modelação  </a:t>
            </a:r>
            <a:r>
              <a:rPr lang="pt-PT" sz="3200" dirty="0">
                <a:latin typeface="Fugaz One" panose="020B0604020202020204" charset="0"/>
              </a:rPr>
              <a:t>Configurações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4"/>
          <p:cNvSpPr/>
          <p:nvPr/>
        </p:nvSpPr>
        <p:spPr>
          <a:xfrm>
            <a:off x="3842605" y="657728"/>
            <a:ext cx="4507200" cy="4194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6" name="Google Shape;826;p54"/>
          <p:cNvSpPr/>
          <p:nvPr/>
        </p:nvSpPr>
        <p:spPr>
          <a:xfrm>
            <a:off x="570600" y="194114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54"/>
          <p:cNvGrpSpPr/>
          <p:nvPr/>
        </p:nvGrpSpPr>
        <p:grpSpPr>
          <a:xfrm>
            <a:off x="405288" y="436515"/>
            <a:ext cx="165312" cy="3997710"/>
            <a:chOff x="5816800" y="1968615"/>
            <a:chExt cx="165312" cy="3997710"/>
          </a:xfrm>
        </p:grpSpPr>
        <p:sp>
          <p:nvSpPr>
            <p:cNvPr id="863" name="Google Shape;863;p54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4" name="Google Shape;864;p54"/>
            <p:cNvCxnSpPr>
              <a:stCxn id="863" idx="2"/>
              <a:endCxn id="826" idx="1"/>
            </p:cNvCxnSpPr>
            <p:nvPr/>
          </p:nvCxnSpPr>
          <p:spPr>
            <a:xfrm rot="10800000" flipH="1">
              <a:off x="5816800" y="1968615"/>
              <a:ext cx="165312" cy="3962761"/>
            </a:xfrm>
            <a:prstGeom prst="bentConnector3">
              <a:avLst>
                <a:gd name="adj1" fmla="val -13828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5" name="Google Shape;865;p54"/>
          <p:cNvGrpSpPr/>
          <p:nvPr/>
        </p:nvGrpSpPr>
        <p:grpSpPr>
          <a:xfrm flipH="1">
            <a:off x="8562000" y="436514"/>
            <a:ext cx="176798" cy="3355924"/>
            <a:chOff x="5816800" y="1968614"/>
            <a:chExt cx="176798" cy="3355924"/>
          </a:xfrm>
        </p:grpSpPr>
        <p:sp>
          <p:nvSpPr>
            <p:cNvPr id="866" name="Google Shape;866;p54"/>
            <p:cNvSpPr/>
            <p:nvPr/>
          </p:nvSpPr>
          <p:spPr>
            <a:xfrm>
              <a:off x="5816800" y="5254638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7" name="Google Shape;867;p54"/>
            <p:cNvCxnSpPr>
              <a:stCxn id="866" idx="2"/>
              <a:endCxn id="826" idx="3"/>
            </p:cNvCxnSpPr>
            <p:nvPr/>
          </p:nvCxnSpPr>
          <p:spPr>
            <a:xfrm flipH="1" flipV="1">
              <a:off x="5816800" y="1968614"/>
              <a:ext cx="176798" cy="3320974"/>
            </a:xfrm>
            <a:prstGeom prst="bentConnector3">
              <a:avLst>
                <a:gd name="adj1" fmla="val 14822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aphicFrame>
        <p:nvGraphicFramePr>
          <p:cNvPr id="9" name="Objeto 8">
            <a:extLst>
              <a:ext uri="{FF2B5EF4-FFF2-40B4-BE49-F238E27FC236}">
                <a16:creationId xmlns:a16="http://schemas.microsoft.com/office/drawing/2014/main" id="{020E51EC-B809-0A00-0EB2-906A0A6F0B0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98774283"/>
              </p:ext>
            </p:extLst>
          </p:nvPr>
        </p:nvGraphicFramePr>
        <p:xfrm>
          <a:off x="844097" y="781801"/>
          <a:ext cx="2068022" cy="40705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5" imgW="2796628" imgH="5509239" progId="Excel.Sheet.12">
                  <p:embed/>
                </p:oleObj>
              </mc:Choice>
              <mc:Fallback>
                <p:oleObj name="Worksheet" r:id="rId5" imgW="2796628" imgH="5509239" progId="Excel.Sheet.12">
                  <p:embed/>
                  <p:pic>
                    <p:nvPicPr>
                      <p:cNvPr id="9" name="Objeto 8">
                        <a:extLst>
                          <a:ext uri="{FF2B5EF4-FFF2-40B4-BE49-F238E27FC236}">
                            <a16:creationId xmlns:a16="http://schemas.microsoft.com/office/drawing/2014/main" id="{020E51EC-B809-0A00-0EB2-906A0A6F0B0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44097" y="781801"/>
                        <a:ext cx="2068022" cy="40705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CaixaDeTexto 14">
            <a:extLst>
              <a:ext uri="{FF2B5EF4-FFF2-40B4-BE49-F238E27FC236}">
                <a16:creationId xmlns:a16="http://schemas.microsoft.com/office/drawing/2014/main" id="{93E6776E-8085-4EEF-DDE5-F4E31D39E563}"/>
              </a:ext>
            </a:extLst>
          </p:cNvPr>
          <p:cNvSpPr txBox="1"/>
          <p:nvPr/>
        </p:nvSpPr>
        <p:spPr>
          <a:xfrm>
            <a:off x="2206782" y="20568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EDDA"/>
              </a:buClr>
              <a:buSzPts val="1000"/>
              <a:buFont typeface="Catamaran"/>
              <a:buNone/>
              <a:tabLst/>
              <a:defRPr/>
            </a:pPr>
            <a:r>
              <a:rPr kumimoji="0" lang="pt-PT" sz="2400" b="1" i="0" u="none" strike="noStrike" kern="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gaz One" panose="020B0604020202020204" charset="0"/>
                <a:cs typeface="Catamaran"/>
                <a:sym typeface="Catamaran"/>
              </a:rPr>
              <a:t>Design </a:t>
            </a:r>
            <a:r>
              <a:rPr kumimoji="0" lang="pt-PT" sz="2400" b="1" i="0" u="none" strike="noStrike" kern="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ugaz One" panose="020B0604020202020204" charset="0"/>
                <a:cs typeface="Catamaran"/>
                <a:sym typeface="Catamaran"/>
              </a:rPr>
              <a:t>Table</a:t>
            </a:r>
            <a:endParaRPr kumimoji="0" lang="pt-PT" sz="2400" b="1" i="0" u="none" strike="noStrike" kern="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Fugaz One" panose="020B0604020202020204" charset="0"/>
              <a:cs typeface="Catamaran"/>
              <a:sym typeface="Catamaran"/>
            </a:endParaRPr>
          </a:p>
        </p:txBody>
      </p:sp>
      <p:pic>
        <p:nvPicPr>
          <p:cNvPr id="16" name="design_table">
            <a:hlinkClick r:id="" action="ppaction://media"/>
            <a:extLst>
              <a:ext uri="{FF2B5EF4-FFF2-40B4-BE49-F238E27FC236}">
                <a16:creationId xmlns:a16="http://schemas.microsoft.com/office/drawing/2014/main" id="{EBFBD8D8-487E-FF6F-BA6B-83799E14C5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56300" y="1478877"/>
            <a:ext cx="5359149" cy="2441390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559B7AE0-A5DE-BAD4-C236-4C27D192F784}"/>
              </a:ext>
            </a:extLst>
          </p:cNvPr>
          <p:cNvSpPr/>
          <p:nvPr/>
        </p:nvSpPr>
        <p:spPr>
          <a:xfrm>
            <a:off x="878901" y="2097001"/>
            <a:ext cx="509790" cy="200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166BD2E-1B46-1C77-8B35-630921EFCE83}"/>
              </a:ext>
            </a:extLst>
          </p:cNvPr>
          <p:cNvSpPr/>
          <p:nvPr/>
        </p:nvSpPr>
        <p:spPr>
          <a:xfrm>
            <a:off x="878901" y="1422997"/>
            <a:ext cx="509790" cy="200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A0517B-DE26-7D1D-16FC-46E025DC8C50}"/>
              </a:ext>
            </a:extLst>
          </p:cNvPr>
          <p:cNvSpPr/>
          <p:nvPr/>
        </p:nvSpPr>
        <p:spPr>
          <a:xfrm>
            <a:off x="877817" y="885272"/>
            <a:ext cx="509790" cy="200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DA742E1-F29E-1308-6D46-1BB748B49005}"/>
              </a:ext>
            </a:extLst>
          </p:cNvPr>
          <p:cNvSpPr/>
          <p:nvPr/>
        </p:nvSpPr>
        <p:spPr>
          <a:xfrm>
            <a:off x="878901" y="2778562"/>
            <a:ext cx="509790" cy="200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9CC3A8F-A4B7-F7B4-C766-056ADFD16D6F}"/>
              </a:ext>
            </a:extLst>
          </p:cNvPr>
          <p:cNvSpPr/>
          <p:nvPr/>
        </p:nvSpPr>
        <p:spPr>
          <a:xfrm>
            <a:off x="878901" y="3460123"/>
            <a:ext cx="509790" cy="200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24D07DEE-4CF1-A0CD-304A-4645C95DAACC}"/>
              </a:ext>
            </a:extLst>
          </p:cNvPr>
          <p:cNvSpPr/>
          <p:nvPr/>
        </p:nvSpPr>
        <p:spPr>
          <a:xfrm>
            <a:off x="877817" y="3865379"/>
            <a:ext cx="509790" cy="2007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>
          <a:extLst>
            <a:ext uri="{FF2B5EF4-FFF2-40B4-BE49-F238E27FC236}">
              <a16:creationId xmlns:a16="http://schemas.microsoft.com/office/drawing/2014/main" id="{78F10B1E-6C22-88E2-95AA-5B81CA72C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45">
            <a:extLst>
              <a:ext uri="{FF2B5EF4-FFF2-40B4-BE49-F238E27FC236}">
                <a16:creationId xmlns:a16="http://schemas.microsoft.com/office/drawing/2014/main" id="{3CD3761A-7706-C1FA-5591-40169FFADB7D}"/>
              </a:ext>
            </a:extLst>
          </p:cNvPr>
          <p:cNvSpPr/>
          <p:nvPr/>
        </p:nvSpPr>
        <p:spPr>
          <a:xfrm>
            <a:off x="3699400" y="3119187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45">
            <a:extLst>
              <a:ext uri="{FF2B5EF4-FFF2-40B4-BE49-F238E27FC236}">
                <a16:creationId xmlns:a16="http://schemas.microsoft.com/office/drawing/2014/main" id="{AA865BCB-EB9E-2C26-56BD-7226024FBB0E}"/>
              </a:ext>
            </a:extLst>
          </p:cNvPr>
          <p:cNvSpPr/>
          <p:nvPr/>
        </p:nvSpPr>
        <p:spPr>
          <a:xfrm>
            <a:off x="6329350" y="3119187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45">
            <a:extLst>
              <a:ext uri="{FF2B5EF4-FFF2-40B4-BE49-F238E27FC236}">
                <a16:creationId xmlns:a16="http://schemas.microsoft.com/office/drawing/2014/main" id="{ED01FB65-DC3A-CB9D-FF71-AA0D23EE0B6B}"/>
              </a:ext>
            </a:extLst>
          </p:cNvPr>
          <p:cNvSpPr/>
          <p:nvPr/>
        </p:nvSpPr>
        <p:spPr>
          <a:xfrm>
            <a:off x="1069450" y="3119187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5">
            <a:extLst>
              <a:ext uri="{FF2B5EF4-FFF2-40B4-BE49-F238E27FC236}">
                <a16:creationId xmlns:a16="http://schemas.microsoft.com/office/drawing/2014/main" id="{7994E0D7-8BFD-72BB-8931-DF8866A0695C}"/>
              </a:ext>
            </a:extLst>
          </p:cNvPr>
          <p:cNvSpPr/>
          <p:nvPr/>
        </p:nvSpPr>
        <p:spPr>
          <a:xfrm>
            <a:off x="3699400" y="1335900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45">
            <a:extLst>
              <a:ext uri="{FF2B5EF4-FFF2-40B4-BE49-F238E27FC236}">
                <a16:creationId xmlns:a16="http://schemas.microsoft.com/office/drawing/2014/main" id="{CB42E036-32F1-76E1-BC5B-A93F227586D9}"/>
              </a:ext>
            </a:extLst>
          </p:cNvPr>
          <p:cNvSpPr/>
          <p:nvPr/>
        </p:nvSpPr>
        <p:spPr>
          <a:xfrm>
            <a:off x="6329350" y="1335900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45">
            <a:extLst>
              <a:ext uri="{FF2B5EF4-FFF2-40B4-BE49-F238E27FC236}">
                <a16:creationId xmlns:a16="http://schemas.microsoft.com/office/drawing/2014/main" id="{F350D303-86FC-E1F2-E75C-2427D316904D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45">
            <a:extLst>
              <a:ext uri="{FF2B5EF4-FFF2-40B4-BE49-F238E27FC236}">
                <a16:creationId xmlns:a16="http://schemas.microsoft.com/office/drawing/2014/main" id="{6362D6F9-421B-CAE1-61F4-86EE57721FB2}"/>
              </a:ext>
            </a:extLst>
          </p:cNvPr>
          <p:cNvSpPr/>
          <p:nvPr/>
        </p:nvSpPr>
        <p:spPr>
          <a:xfrm>
            <a:off x="1069450" y="1335900"/>
            <a:ext cx="1745100" cy="12789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45">
            <a:extLst>
              <a:ext uri="{FF2B5EF4-FFF2-40B4-BE49-F238E27FC236}">
                <a16:creationId xmlns:a16="http://schemas.microsoft.com/office/drawing/2014/main" id="{C413BDA8-90E9-D1B6-1059-EFF9EA65580B}"/>
              </a:ext>
            </a:extLst>
          </p:cNvPr>
          <p:cNvSpPr txBox="1">
            <a:spLocks noGrp="1"/>
          </p:cNvSpPr>
          <p:nvPr>
            <p:ph type="title" idx="9"/>
          </p:nvPr>
        </p:nvSpPr>
        <p:spPr>
          <a:xfrm>
            <a:off x="6329350" y="1914471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Variáveis de projeto</a:t>
            </a:r>
            <a:endParaRPr sz="1800"/>
          </a:p>
        </p:txBody>
      </p:sp>
      <p:sp>
        <p:nvSpPr>
          <p:cNvPr id="581" name="Google Shape;581;p45">
            <a:extLst>
              <a:ext uri="{FF2B5EF4-FFF2-40B4-BE49-F238E27FC236}">
                <a16:creationId xmlns:a16="http://schemas.microsoft.com/office/drawing/2014/main" id="{1063836D-5552-432F-9980-FC13ED8C3F4D}"/>
              </a:ext>
            </a:extLst>
          </p:cNvPr>
          <p:cNvSpPr txBox="1">
            <a:spLocks noGrp="1"/>
          </p:cNvSpPr>
          <p:nvPr>
            <p:ph type="title" idx="14"/>
          </p:nvPr>
        </p:nvSpPr>
        <p:spPr>
          <a:xfrm>
            <a:off x="6169739" y="3714430"/>
            <a:ext cx="203432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Simulações</a:t>
            </a:r>
            <a:endParaRPr/>
          </a:p>
        </p:txBody>
      </p:sp>
      <p:sp>
        <p:nvSpPr>
          <p:cNvPr id="582" name="Google Shape;582;p45">
            <a:extLst>
              <a:ext uri="{FF2B5EF4-FFF2-40B4-BE49-F238E27FC236}">
                <a16:creationId xmlns:a16="http://schemas.microsoft.com/office/drawing/2014/main" id="{225CDC5C-C923-27B9-DFAF-8A9F817635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1069450" y="1882181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584" name="Google Shape;584;p45">
            <a:extLst>
              <a:ext uri="{FF2B5EF4-FFF2-40B4-BE49-F238E27FC236}">
                <a16:creationId xmlns:a16="http://schemas.microsoft.com/office/drawing/2014/main" id="{581BB15A-7CED-B9F8-593B-6B8784D21FD2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593789" y="1908640"/>
            <a:ext cx="19860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Função Objetivo</a:t>
            </a:r>
            <a:endParaRPr sz="1800"/>
          </a:p>
        </p:txBody>
      </p:sp>
      <p:sp>
        <p:nvSpPr>
          <p:cNvPr id="586" name="Google Shape;586;p45">
            <a:extLst>
              <a:ext uri="{FF2B5EF4-FFF2-40B4-BE49-F238E27FC236}">
                <a16:creationId xmlns:a16="http://schemas.microsoft.com/office/drawing/2014/main" id="{4DA68ACA-2459-B52E-1520-DE4C266C4638}"/>
              </a:ext>
            </a:extLst>
          </p:cNvPr>
          <p:cNvSpPr txBox="1">
            <a:spLocks noGrp="1"/>
          </p:cNvSpPr>
          <p:nvPr>
            <p:ph type="title" idx="5"/>
          </p:nvPr>
        </p:nvSpPr>
        <p:spPr>
          <a:xfrm>
            <a:off x="1060789" y="3687441"/>
            <a:ext cx="174510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Restrições</a:t>
            </a:r>
            <a:endParaRPr sz="2000"/>
          </a:p>
        </p:txBody>
      </p:sp>
      <p:sp>
        <p:nvSpPr>
          <p:cNvPr id="588" name="Google Shape;588;p45">
            <a:extLst>
              <a:ext uri="{FF2B5EF4-FFF2-40B4-BE49-F238E27FC236}">
                <a16:creationId xmlns:a16="http://schemas.microsoft.com/office/drawing/2014/main" id="{E8C1A380-7F29-FCC4-272E-92900DB60819}"/>
              </a:ext>
            </a:extLst>
          </p:cNvPr>
          <p:cNvSpPr txBox="1">
            <a:spLocks noGrp="1"/>
          </p:cNvSpPr>
          <p:nvPr>
            <p:ph type="title" idx="7"/>
          </p:nvPr>
        </p:nvSpPr>
        <p:spPr>
          <a:xfrm>
            <a:off x="3545067" y="3917435"/>
            <a:ext cx="2034320" cy="4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2000" err="1"/>
              <a:t>Modelação</a:t>
            </a:r>
            <a:r>
              <a:rPr lang="en" sz="2000"/>
              <a:t> das </a:t>
            </a:r>
            <a:r>
              <a:rPr lang="en" sz="2000" err="1"/>
              <a:t>Configurações</a:t>
            </a:r>
            <a:endParaRPr lang="en" sz="2000" err="1">
              <a:solidFill>
                <a:srgbClr val="000000"/>
              </a:solidFill>
            </a:endParaRPr>
          </a:p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endParaRPr lang="en" sz="2000"/>
          </a:p>
        </p:txBody>
      </p:sp>
      <p:sp>
        <p:nvSpPr>
          <p:cNvPr id="590" name="Google Shape;590;p45">
            <a:extLst>
              <a:ext uri="{FF2B5EF4-FFF2-40B4-BE49-F238E27FC236}">
                <a16:creationId xmlns:a16="http://schemas.microsoft.com/office/drawing/2014/main" id="{43B53E16-8A19-E09E-E57B-1CF73A3855A5}"/>
              </a:ext>
            </a:extLst>
          </p:cNvPr>
          <p:cNvSpPr/>
          <p:nvPr/>
        </p:nvSpPr>
        <p:spPr>
          <a:xfrm>
            <a:off x="1699750" y="1335912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45">
            <a:extLst>
              <a:ext uri="{FF2B5EF4-FFF2-40B4-BE49-F238E27FC236}">
                <a16:creationId xmlns:a16="http://schemas.microsoft.com/office/drawing/2014/main" id="{D00CF6DE-CC16-0202-45D7-780FCF212178}"/>
              </a:ext>
            </a:extLst>
          </p:cNvPr>
          <p:cNvSpPr/>
          <p:nvPr/>
        </p:nvSpPr>
        <p:spPr>
          <a:xfrm>
            <a:off x="4329700" y="1335912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5">
            <a:extLst>
              <a:ext uri="{FF2B5EF4-FFF2-40B4-BE49-F238E27FC236}">
                <a16:creationId xmlns:a16="http://schemas.microsoft.com/office/drawing/2014/main" id="{49577DB5-A24C-DC01-BD8D-233526B1D0FE}"/>
              </a:ext>
            </a:extLst>
          </p:cNvPr>
          <p:cNvSpPr/>
          <p:nvPr/>
        </p:nvSpPr>
        <p:spPr>
          <a:xfrm>
            <a:off x="6959650" y="1335912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45">
            <a:extLst>
              <a:ext uri="{FF2B5EF4-FFF2-40B4-BE49-F238E27FC236}">
                <a16:creationId xmlns:a16="http://schemas.microsoft.com/office/drawing/2014/main" id="{721B430F-7B14-B05E-B18B-C7EE36270BF1}"/>
              </a:ext>
            </a:extLst>
          </p:cNvPr>
          <p:cNvSpPr/>
          <p:nvPr/>
        </p:nvSpPr>
        <p:spPr>
          <a:xfrm>
            <a:off x="1699750" y="31191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45">
            <a:extLst>
              <a:ext uri="{FF2B5EF4-FFF2-40B4-BE49-F238E27FC236}">
                <a16:creationId xmlns:a16="http://schemas.microsoft.com/office/drawing/2014/main" id="{640E6B65-2F34-630D-A566-68B0CF3EF607}"/>
              </a:ext>
            </a:extLst>
          </p:cNvPr>
          <p:cNvSpPr/>
          <p:nvPr/>
        </p:nvSpPr>
        <p:spPr>
          <a:xfrm>
            <a:off x="4329700" y="31191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45">
            <a:extLst>
              <a:ext uri="{FF2B5EF4-FFF2-40B4-BE49-F238E27FC236}">
                <a16:creationId xmlns:a16="http://schemas.microsoft.com/office/drawing/2014/main" id="{AA5F0D34-734E-2D15-2D54-C8D230E4857C}"/>
              </a:ext>
            </a:extLst>
          </p:cNvPr>
          <p:cNvSpPr/>
          <p:nvPr/>
        </p:nvSpPr>
        <p:spPr>
          <a:xfrm>
            <a:off x="6959650" y="3119187"/>
            <a:ext cx="4845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45">
            <a:extLst>
              <a:ext uri="{FF2B5EF4-FFF2-40B4-BE49-F238E27FC236}">
                <a16:creationId xmlns:a16="http://schemas.microsoft.com/office/drawing/2014/main" id="{D33BEE12-57EE-2AC0-952A-F1BF4BA811A0}"/>
              </a:ext>
            </a:extLst>
          </p:cNvPr>
          <p:cNvCxnSpPr>
            <a:stCxn id="582" idx="1"/>
            <a:endCxn id="590" idx="1"/>
          </p:cNvCxnSpPr>
          <p:nvPr/>
        </p:nvCxnSpPr>
        <p:spPr>
          <a:xfrm rot="10800000" flipH="1">
            <a:off x="1069450" y="1578313"/>
            <a:ext cx="630300" cy="536969"/>
          </a:xfrm>
          <a:prstGeom prst="bentConnector3">
            <a:avLst>
              <a:gd name="adj1" fmla="val -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5" name="Google Shape;645;p45">
            <a:extLst>
              <a:ext uri="{FF2B5EF4-FFF2-40B4-BE49-F238E27FC236}">
                <a16:creationId xmlns:a16="http://schemas.microsoft.com/office/drawing/2014/main" id="{D36B037B-0A71-6D38-C2F1-2F20EB5D9B26}"/>
              </a:ext>
            </a:extLst>
          </p:cNvPr>
          <p:cNvCxnSpPr>
            <a:stCxn id="582" idx="3"/>
            <a:endCxn id="590" idx="3"/>
          </p:cNvCxnSpPr>
          <p:nvPr/>
        </p:nvCxnSpPr>
        <p:spPr>
          <a:xfrm flipH="1" flipV="1">
            <a:off x="2184250" y="1578312"/>
            <a:ext cx="630300" cy="536969"/>
          </a:xfrm>
          <a:prstGeom prst="bentConnector3">
            <a:avLst>
              <a:gd name="adj1" fmla="val -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6" name="Google Shape;646;p45">
            <a:extLst>
              <a:ext uri="{FF2B5EF4-FFF2-40B4-BE49-F238E27FC236}">
                <a16:creationId xmlns:a16="http://schemas.microsoft.com/office/drawing/2014/main" id="{8998515F-3EFA-CFAD-DC7B-D05877824A1D}"/>
              </a:ext>
            </a:extLst>
          </p:cNvPr>
          <p:cNvCxnSpPr>
            <a:cxnSpLocks/>
            <a:stCxn id="591" idx="1"/>
            <a:endCxn id="584" idx="1"/>
          </p:cNvCxnSpPr>
          <p:nvPr/>
        </p:nvCxnSpPr>
        <p:spPr>
          <a:xfrm rot="10800000" flipV="1">
            <a:off x="3593790" y="1578312"/>
            <a:ext cx="735911" cy="563428"/>
          </a:xfrm>
          <a:prstGeom prst="bentConnector3">
            <a:avLst>
              <a:gd name="adj1" fmla="val 13106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7" name="Google Shape;647;p45">
            <a:extLst>
              <a:ext uri="{FF2B5EF4-FFF2-40B4-BE49-F238E27FC236}">
                <a16:creationId xmlns:a16="http://schemas.microsoft.com/office/drawing/2014/main" id="{A6D677C2-C968-BD90-E75B-2F592656733D}"/>
              </a:ext>
            </a:extLst>
          </p:cNvPr>
          <p:cNvCxnSpPr>
            <a:stCxn id="592" idx="3"/>
            <a:endCxn id="580" idx="3"/>
          </p:cNvCxnSpPr>
          <p:nvPr/>
        </p:nvCxnSpPr>
        <p:spPr>
          <a:xfrm>
            <a:off x="7444150" y="1578312"/>
            <a:ext cx="630300" cy="569259"/>
          </a:xfrm>
          <a:prstGeom prst="bentConnector3">
            <a:avLst>
              <a:gd name="adj1" fmla="val 1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8" name="Google Shape;648;p45">
            <a:extLst>
              <a:ext uri="{FF2B5EF4-FFF2-40B4-BE49-F238E27FC236}">
                <a16:creationId xmlns:a16="http://schemas.microsoft.com/office/drawing/2014/main" id="{17AE29B3-ADB9-FAEC-246E-07869D5067AF}"/>
              </a:ext>
            </a:extLst>
          </p:cNvPr>
          <p:cNvCxnSpPr>
            <a:stCxn id="592" idx="1"/>
            <a:endCxn id="580" idx="1"/>
          </p:cNvCxnSpPr>
          <p:nvPr/>
        </p:nvCxnSpPr>
        <p:spPr>
          <a:xfrm rot="10800000" flipV="1">
            <a:off x="6329350" y="1578311"/>
            <a:ext cx="630300" cy="569259"/>
          </a:xfrm>
          <a:prstGeom prst="bentConnector3">
            <a:avLst>
              <a:gd name="adj1" fmla="val 136268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9" name="Google Shape;649;p45">
            <a:extLst>
              <a:ext uri="{FF2B5EF4-FFF2-40B4-BE49-F238E27FC236}">
                <a16:creationId xmlns:a16="http://schemas.microsoft.com/office/drawing/2014/main" id="{572C8C97-AC45-02E4-4934-0F24C8539E40}"/>
              </a:ext>
            </a:extLst>
          </p:cNvPr>
          <p:cNvCxnSpPr>
            <a:cxnSpLocks/>
            <a:stCxn id="591" idx="3"/>
            <a:endCxn id="584" idx="3"/>
          </p:cNvCxnSpPr>
          <p:nvPr/>
        </p:nvCxnSpPr>
        <p:spPr>
          <a:xfrm>
            <a:off x="4814200" y="1578312"/>
            <a:ext cx="765589" cy="563428"/>
          </a:xfrm>
          <a:prstGeom prst="bentConnector3">
            <a:avLst>
              <a:gd name="adj1" fmla="val 129859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0" name="Google Shape;650;p45">
            <a:extLst>
              <a:ext uri="{FF2B5EF4-FFF2-40B4-BE49-F238E27FC236}">
                <a16:creationId xmlns:a16="http://schemas.microsoft.com/office/drawing/2014/main" id="{AB1BC9ED-EA90-967E-3F9E-295DF9B0EA79}"/>
              </a:ext>
            </a:extLst>
          </p:cNvPr>
          <p:cNvCxnSpPr>
            <a:stCxn id="586" idx="3"/>
            <a:endCxn id="593" idx="3"/>
          </p:cNvCxnSpPr>
          <p:nvPr/>
        </p:nvCxnSpPr>
        <p:spPr>
          <a:xfrm flipH="1" flipV="1">
            <a:off x="2184250" y="3361587"/>
            <a:ext cx="621639" cy="558954"/>
          </a:xfrm>
          <a:prstGeom prst="bentConnector3">
            <a:avLst>
              <a:gd name="adj1" fmla="val -36774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1" name="Google Shape;651;p45">
            <a:extLst>
              <a:ext uri="{FF2B5EF4-FFF2-40B4-BE49-F238E27FC236}">
                <a16:creationId xmlns:a16="http://schemas.microsoft.com/office/drawing/2014/main" id="{F0ABB69D-38D1-A4FF-5919-DC6FAEC65CC7}"/>
              </a:ext>
            </a:extLst>
          </p:cNvPr>
          <p:cNvCxnSpPr>
            <a:stCxn id="586" idx="1"/>
            <a:endCxn id="593" idx="1"/>
          </p:cNvCxnSpPr>
          <p:nvPr/>
        </p:nvCxnSpPr>
        <p:spPr>
          <a:xfrm rot="10800000" flipH="1">
            <a:off x="1060788" y="3361587"/>
            <a:ext cx="638961" cy="558954"/>
          </a:xfrm>
          <a:prstGeom prst="bentConnector3">
            <a:avLst>
              <a:gd name="adj1" fmla="val -35777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2" name="Google Shape;652;p45">
            <a:extLst>
              <a:ext uri="{FF2B5EF4-FFF2-40B4-BE49-F238E27FC236}">
                <a16:creationId xmlns:a16="http://schemas.microsoft.com/office/drawing/2014/main" id="{A6CC0C50-BE1A-4874-0653-1919BB6F7234}"/>
              </a:ext>
            </a:extLst>
          </p:cNvPr>
          <p:cNvCxnSpPr>
            <a:cxnSpLocks/>
            <a:stCxn id="594" idx="1"/>
            <a:endCxn id="588" idx="1"/>
          </p:cNvCxnSpPr>
          <p:nvPr/>
        </p:nvCxnSpPr>
        <p:spPr>
          <a:xfrm rot="10800000" flipV="1">
            <a:off x="3545068" y="3361587"/>
            <a:ext cx="784633" cy="788948"/>
          </a:xfrm>
          <a:prstGeom prst="bentConnector3">
            <a:avLst>
              <a:gd name="adj1" fmla="val 12913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3" name="Google Shape;653;p45">
            <a:extLst>
              <a:ext uri="{FF2B5EF4-FFF2-40B4-BE49-F238E27FC236}">
                <a16:creationId xmlns:a16="http://schemas.microsoft.com/office/drawing/2014/main" id="{98BFED65-F34F-A74C-63EF-B4966D87A82E}"/>
              </a:ext>
            </a:extLst>
          </p:cNvPr>
          <p:cNvCxnSpPr>
            <a:cxnSpLocks/>
            <a:stCxn id="594" idx="3"/>
            <a:endCxn id="588" idx="3"/>
          </p:cNvCxnSpPr>
          <p:nvPr/>
        </p:nvCxnSpPr>
        <p:spPr>
          <a:xfrm>
            <a:off x="4814200" y="3361587"/>
            <a:ext cx="765187" cy="788948"/>
          </a:xfrm>
          <a:prstGeom prst="bentConnector3">
            <a:avLst>
              <a:gd name="adj1" fmla="val 12987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45">
            <a:extLst>
              <a:ext uri="{FF2B5EF4-FFF2-40B4-BE49-F238E27FC236}">
                <a16:creationId xmlns:a16="http://schemas.microsoft.com/office/drawing/2014/main" id="{1CCDBA6E-0B87-B08D-0574-B21C6B7F5366}"/>
              </a:ext>
            </a:extLst>
          </p:cNvPr>
          <p:cNvCxnSpPr>
            <a:cxnSpLocks/>
            <a:stCxn id="595" idx="1"/>
            <a:endCxn id="581" idx="1"/>
          </p:cNvCxnSpPr>
          <p:nvPr/>
        </p:nvCxnSpPr>
        <p:spPr>
          <a:xfrm rot="10800000" flipV="1">
            <a:off x="6169740" y="3361586"/>
            <a:ext cx="789911" cy="585943"/>
          </a:xfrm>
          <a:prstGeom prst="bentConnector3">
            <a:avLst>
              <a:gd name="adj1" fmla="val 128940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5" name="Google Shape;655;p45">
            <a:extLst>
              <a:ext uri="{FF2B5EF4-FFF2-40B4-BE49-F238E27FC236}">
                <a16:creationId xmlns:a16="http://schemas.microsoft.com/office/drawing/2014/main" id="{17F714F5-8159-34AB-44F3-50075B3BCDAB}"/>
              </a:ext>
            </a:extLst>
          </p:cNvPr>
          <p:cNvCxnSpPr>
            <a:cxnSpLocks/>
            <a:stCxn id="595" idx="3"/>
            <a:endCxn id="581" idx="3"/>
          </p:cNvCxnSpPr>
          <p:nvPr/>
        </p:nvCxnSpPr>
        <p:spPr>
          <a:xfrm>
            <a:off x="7444150" y="3361587"/>
            <a:ext cx="759909" cy="585943"/>
          </a:xfrm>
          <a:prstGeom prst="bentConnector3">
            <a:avLst>
              <a:gd name="adj1" fmla="val 130083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56" name="Google Shape;656;p45">
            <a:extLst>
              <a:ext uri="{FF2B5EF4-FFF2-40B4-BE49-F238E27FC236}">
                <a16:creationId xmlns:a16="http://schemas.microsoft.com/office/drawing/2014/main" id="{DE051789-5718-FFD2-12B4-C7B67AF87C2A}"/>
              </a:ext>
            </a:extLst>
          </p:cNvPr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657" name="Google Shape;657;p45">
              <a:extLst>
                <a:ext uri="{FF2B5EF4-FFF2-40B4-BE49-F238E27FC236}">
                  <a16:creationId xmlns:a16="http://schemas.microsoft.com/office/drawing/2014/main" id="{F7913873-86AD-673D-86F3-D86703FE7509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58" name="Google Shape;658;p45">
              <a:extLst>
                <a:ext uri="{FF2B5EF4-FFF2-40B4-BE49-F238E27FC236}">
                  <a16:creationId xmlns:a16="http://schemas.microsoft.com/office/drawing/2014/main" id="{B9C551B8-EC24-896E-F586-BEA19F3BB097}"/>
                </a:ext>
              </a:extLst>
            </p:cNvPr>
            <p:cNvCxnSpPr>
              <a:stCxn id="657" idx="2"/>
              <a:endCxn id="576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659" name="Google Shape;659;p45">
            <a:extLst>
              <a:ext uri="{FF2B5EF4-FFF2-40B4-BE49-F238E27FC236}">
                <a16:creationId xmlns:a16="http://schemas.microsoft.com/office/drawing/2014/main" id="{2CE3ABFB-D46C-B009-2A9C-E3CE934AECE0}"/>
              </a:ext>
            </a:extLst>
          </p:cNvPr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660" name="Google Shape;660;p45">
              <a:extLst>
                <a:ext uri="{FF2B5EF4-FFF2-40B4-BE49-F238E27FC236}">
                  <a16:creationId xmlns:a16="http://schemas.microsoft.com/office/drawing/2014/main" id="{5866B919-2DBE-6F18-BBFF-0165487AF706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61" name="Google Shape;661;p45">
              <a:extLst>
                <a:ext uri="{FF2B5EF4-FFF2-40B4-BE49-F238E27FC236}">
                  <a16:creationId xmlns:a16="http://schemas.microsoft.com/office/drawing/2014/main" id="{293003CD-CED9-AB44-D43C-425DD0051306}"/>
                </a:ext>
              </a:extLst>
            </p:cNvPr>
            <p:cNvCxnSpPr>
              <a:stCxn id="660" idx="2"/>
              <a:endCxn id="576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662" name="Google Shape;662;p45">
            <a:extLst>
              <a:ext uri="{FF2B5EF4-FFF2-40B4-BE49-F238E27FC236}">
                <a16:creationId xmlns:a16="http://schemas.microsoft.com/office/drawing/2014/main" id="{F7C6AD8C-45EB-CC10-6E3A-089B7BBA438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Procedimento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008AAA5-0137-BDDE-51BC-D62FCDB36F9C}"/>
              </a:ext>
            </a:extLst>
          </p:cNvPr>
          <p:cNvSpPr txBox="1"/>
          <p:nvPr/>
        </p:nvSpPr>
        <p:spPr>
          <a:xfrm>
            <a:off x="1705926" y="1432058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01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90FF85B-0461-DA5D-EE02-F05E399273F3}"/>
              </a:ext>
            </a:extLst>
          </p:cNvPr>
          <p:cNvSpPr txBox="1"/>
          <p:nvPr/>
        </p:nvSpPr>
        <p:spPr>
          <a:xfrm>
            <a:off x="4329700" y="1383481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EF33D42-8860-0A9B-E192-B7B2ADC894BE}"/>
              </a:ext>
            </a:extLst>
          </p:cNvPr>
          <p:cNvSpPr txBox="1"/>
          <p:nvPr/>
        </p:nvSpPr>
        <p:spPr>
          <a:xfrm>
            <a:off x="6949235" y="1439827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03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4A535EE-E864-715E-3D93-1CED2F2D718A}"/>
              </a:ext>
            </a:extLst>
          </p:cNvPr>
          <p:cNvSpPr txBox="1"/>
          <p:nvPr/>
        </p:nvSpPr>
        <p:spPr>
          <a:xfrm>
            <a:off x="6929810" y="3199275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06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F89936E-FF1F-2A14-7523-FF22A2A64405}"/>
              </a:ext>
            </a:extLst>
          </p:cNvPr>
          <p:cNvSpPr txBox="1"/>
          <p:nvPr/>
        </p:nvSpPr>
        <p:spPr>
          <a:xfrm>
            <a:off x="1710232" y="3215310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04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7CFB523E-4B09-999B-68C4-5B9D2FC80AAC}"/>
              </a:ext>
            </a:extLst>
          </p:cNvPr>
          <p:cNvSpPr txBox="1"/>
          <p:nvPr/>
        </p:nvSpPr>
        <p:spPr>
          <a:xfrm>
            <a:off x="4308870" y="3199275"/>
            <a:ext cx="51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800" b="1">
                <a:latin typeface="Fugaz One" panose="020B060402020202020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37527334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49"/>
          <p:cNvSpPr/>
          <p:nvPr/>
        </p:nvSpPr>
        <p:spPr>
          <a:xfrm>
            <a:off x="4305705" y="889072"/>
            <a:ext cx="4519500" cy="38385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6" name="Google Shape;736;p49"/>
          <p:cNvSpPr/>
          <p:nvPr/>
        </p:nvSpPr>
        <p:spPr>
          <a:xfrm>
            <a:off x="654205" y="1035325"/>
            <a:ext cx="3552145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Clr>
                <a:srgbClr val="6EEDDA"/>
              </a:buClr>
              <a:buSzPts val="2500"/>
              <a:defRPr/>
            </a:pPr>
            <a:r>
              <a:rPr lang="pt-PT" sz="2400" b="1">
                <a:latin typeface="Fugaz One" panose="020B0604020202020204" charset="0"/>
              </a:rPr>
              <a:t> </a:t>
            </a:r>
            <a:r>
              <a:rPr kumimoji="0" lang="pt-PT" sz="2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ugaz One"/>
                <a:sym typeface="Fugaz One"/>
              </a:rPr>
              <a:t>Simulações</a:t>
            </a:r>
          </a:p>
        </p:txBody>
      </p:sp>
      <p:grpSp>
        <p:nvGrpSpPr>
          <p:cNvPr id="739" name="Google Shape;739;p49"/>
          <p:cNvGrpSpPr/>
          <p:nvPr/>
        </p:nvGrpSpPr>
        <p:grpSpPr>
          <a:xfrm>
            <a:off x="405287" y="1277725"/>
            <a:ext cx="248917" cy="3156500"/>
            <a:chOff x="5816799" y="2809825"/>
            <a:chExt cx="248917" cy="3156500"/>
          </a:xfrm>
        </p:grpSpPr>
        <p:sp>
          <p:nvSpPr>
            <p:cNvPr id="740" name="Google Shape;740;p49"/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41" name="Google Shape;741;p49"/>
            <p:cNvCxnSpPr>
              <a:cxnSpLocks/>
              <a:stCxn id="740" idx="2"/>
              <a:endCxn id="736" idx="1"/>
            </p:cNvCxnSpPr>
            <p:nvPr/>
          </p:nvCxnSpPr>
          <p:spPr>
            <a:xfrm rot="10800000" flipH="1">
              <a:off x="5816799" y="2809825"/>
              <a:ext cx="248917" cy="3121550"/>
            </a:xfrm>
            <a:prstGeom prst="bentConnector3">
              <a:avLst>
                <a:gd name="adj1" fmla="val -9183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5" name="Imagem 14" descr="Uma imagem com violeta, captura de ecrã, caixa, roxo&#10;&#10;Descrição gerada automaticamente">
            <a:extLst>
              <a:ext uri="{FF2B5EF4-FFF2-40B4-BE49-F238E27FC236}">
                <a16:creationId xmlns:a16="http://schemas.microsoft.com/office/drawing/2014/main" id="{819055DB-CA71-378D-E306-C7E771568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4901" y="1011764"/>
            <a:ext cx="4073811" cy="3523786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DF9D9D2C-1391-19DF-C93D-B4382DE354D6}"/>
              </a:ext>
            </a:extLst>
          </p:cNvPr>
          <p:cNvSpPr txBox="1"/>
          <p:nvPr/>
        </p:nvSpPr>
        <p:spPr>
          <a:xfrm>
            <a:off x="1010684" y="1058460"/>
            <a:ext cx="706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400" b="1">
                <a:latin typeface="Fugaz One" panose="020B0604020202020204" charset="0"/>
              </a:rPr>
              <a:t>06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BB62C24-AC76-F1D7-4B7B-6B356F675583}"/>
              </a:ext>
            </a:extLst>
          </p:cNvPr>
          <p:cNvGrpSpPr/>
          <p:nvPr/>
        </p:nvGrpSpPr>
        <p:grpSpPr>
          <a:xfrm>
            <a:off x="562881" y="1866500"/>
            <a:ext cx="4363257" cy="2083586"/>
            <a:chOff x="594165" y="1598964"/>
            <a:chExt cx="4363257" cy="2083586"/>
          </a:xfrm>
        </p:grpSpPr>
        <p:pic>
          <p:nvPicPr>
            <p:cNvPr id="16" name="Imagem 15" descr="Ansys Logo PNG Vector (PDF) Free Download">
              <a:extLst>
                <a:ext uri="{FF2B5EF4-FFF2-40B4-BE49-F238E27FC236}">
                  <a16:creationId xmlns:a16="http://schemas.microsoft.com/office/drawing/2014/main" id="{A5C7BC57-18E6-77F7-2F4C-3519A635BD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0295" y="1598964"/>
              <a:ext cx="892835" cy="907157"/>
            </a:xfrm>
            <a:prstGeom prst="rect">
              <a:avLst/>
            </a:prstGeom>
          </p:spPr>
        </p:pic>
        <p:sp>
          <p:nvSpPr>
            <p:cNvPr id="19" name="Seta: Curvada Para a Direita 18">
              <a:extLst>
                <a:ext uri="{FF2B5EF4-FFF2-40B4-BE49-F238E27FC236}">
                  <a16:creationId xmlns:a16="http://schemas.microsoft.com/office/drawing/2014/main" id="{898957EA-4CBB-C176-81A1-54E9A1BC519A}"/>
                </a:ext>
              </a:extLst>
            </p:cNvPr>
            <p:cNvSpPr/>
            <p:nvPr/>
          </p:nvSpPr>
          <p:spPr>
            <a:xfrm>
              <a:off x="594165" y="2052542"/>
              <a:ext cx="346130" cy="810322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>
                <a:solidFill>
                  <a:schemeClr val="tx1"/>
                </a:solidFill>
              </a:endParaRPr>
            </a:p>
          </p:txBody>
        </p:sp>
        <p:cxnSp>
          <p:nvCxnSpPr>
            <p:cNvPr id="21" name="Conexão reta 20">
              <a:extLst>
                <a:ext uri="{FF2B5EF4-FFF2-40B4-BE49-F238E27FC236}">
                  <a16:creationId xmlns:a16="http://schemas.microsoft.com/office/drawing/2014/main" id="{E4465DE3-1FF2-9676-A59A-21A1292B1E73}"/>
                </a:ext>
              </a:extLst>
            </p:cNvPr>
            <p:cNvCxnSpPr/>
            <p:nvPr/>
          </p:nvCxnSpPr>
          <p:spPr>
            <a:xfrm>
              <a:off x="1070158" y="2666868"/>
              <a:ext cx="0" cy="88960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Google Shape;342;p39">
              <a:extLst>
                <a:ext uri="{FF2B5EF4-FFF2-40B4-BE49-F238E27FC236}">
                  <a16:creationId xmlns:a16="http://schemas.microsoft.com/office/drawing/2014/main" id="{2DE79C9B-98E6-9D12-E581-44F62A13412E}"/>
                </a:ext>
              </a:extLst>
            </p:cNvPr>
            <p:cNvSpPr txBox="1">
              <a:spLocks/>
            </p:cNvSpPr>
            <p:nvPr/>
          </p:nvSpPr>
          <p:spPr>
            <a:xfrm>
              <a:off x="1039650" y="2540786"/>
              <a:ext cx="3917772" cy="11417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29210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2"/>
                </a:buClr>
                <a:buSzPts val="10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1pPr>
              <a:lvl2pPr marL="914400" marR="0" lvl="1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2pPr>
              <a:lvl3pPr marL="1371600" marR="0" lvl="2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3pPr>
              <a:lvl4pPr marL="1828800" marR="0" lvl="3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4pPr>
              <a:lvl5pPr marL="2286000" marR="0" lvl="4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5pPr>
              <a:lvl6pPr marL="2743200" marR="0" lvl="5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6pPr>
              <a:lvl7pPr marL="3200400" marR="0" lvl="6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●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7pPr>
              <a:lvl8pPr marL="3657600" marR="0" lvl="7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tamaran"/>
                <a:buChar char="○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8pPr>
              <a:lvl9pPr marL="4114800" marR="0" lvl="8" indent="-317500" algn="l" rtl="0">
                <a:lnSpc>
                  <a:spcPct val="115000"/>
                </a:lnSpc>
                <a:spcBef>
                  <a:spcPts val="1600"/>
                </a:spcBef>
                <a:spcAft>
                  <a:spcPts val="1600"/>
                </a:spcAft>
                <a:buClr>
                  <a:schemeClr val="lt1"/>
                </a:buClr>
                <a:buSzPts val="1400"/>
                <a:buFont typeface="Catamaran"/>
                <a:buChar char="■"/>
                <a:defRPr sz="1400" b="0" i="0" u="none" strike="noStrike" cap="none">
                  <a:solidFill>
                    <a:schemeClr val="lt1"/>
                  </a:solidFill>
                  <a:latin typeface="Catamaran"/>
                  <a:ea typeface="Catamaran"/>
                  <a:cs typeface="Catamaran"/>
                  <a:sym typeface="Catamaran"/>
                </a:defRPr>
              </a:lvl9pPr>
            </a:lstStyle>
            <a:p>
              <a:r>
                <a:rPr lang="pt-PT" sz="2000"/>
                <a:t>Coeficiente Drag e </a:t>
              </a:r>
              <a:r>
                <a:rPr lang="pt-PT" sz="2000" err="1"/>
                <a:t>Lift</a:t>
              </a:r>
              <a:endParaRPr lang="pt-PT" sz="2000"/>
            </a:p>
            <a:p>
              <a:r>
                <a:rPr lang="pt-PT" sz="2000"/>
                <a:t>Força Drag e </a:t>
              </a:r>
              <a:r>
                <a:rPr lang="pt-PT" sz="2000" err="1"/>
                <a:t>Lift</a:t>
              </a:r>
              <a:endParaRPr lang="pt-PT" sz="2000"/>
            </a:p>
            <a:p>
              <a:r>
                <a:rPr lang="pt-PT" sz="2000"/>
                <a:t>Magnitude dos vórtices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583320" y="136951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32"/>
          <p:cNvGrpSpPr/>
          <p:nvPr/>
        </p:nvGrpSpPr>
        <p:grpSpPr>
          <a:xfrm>
            <a:off x="290777" y="379351"/>
            <a:ext cx="212991" cy="1311674"/>
            <a:chOff x="5702289" y="1911451"/>
            <a:chExt cx="212991" cy="1311674"/>
          </a:xfrm>
        </p:grpSpPr>
        <p:sp>
          <p:nvSpPr>
            <p:cNvPr id="166" name="Google Shape;166;p32"/>
            <p:cNvSpPr/>
            <p:nvPr/>
          </p:nvSpPr>
          <p:spPr>
            <a:xfrm>
              <a:off x="5702289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" name="Google Shape;167;p32"/>
            <p:cNvCxnSpPr>
              <a:cxnSpLocks/>
            </p:cNvCxnSpPr>
            <p:nvPr/>
          </p:nvCxnSpPr>
          <p:spPr>
            <a:xfrm rot="10800000" flipH="1">
              <a:off x="5737248" y="1911451"/>
              <a:ext cx="178032" cy="1276724"/>
            </a:xfrm>
            <a:prstGeom prst="bentConnector3">
              <a:avLst>
                <a:gd name="adj1" fmla="val -12840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8" name="Google Shape;168;p32"/>
          <p:cNvGrpSpPr/>
          <p:nvPr/>
        </p:nvGrpSpPr>
        <p:grpSpPr>
          <a:xfrm>
            <a:off x="8574737" y="379352"/>
            <a:ext cx="179775" cy="3981204"/>
            <a:chOff x="5959474" y="-772948"/>
            <a:chExt cx="109959" cy="3981204"/>
          </a:xfrm>
        </p:grpSpPr>
        <p:sp>
          <p:nvSpPr>
            <p:cNvPr id="169" name="Google Shape;169;p32"/>
            <p:cNvSpPr/>
            <p:nvPr/>
          </p:nvSpPr>
          <p:spPr>
            <a:xfrm>
              <a:off x="5999533" y="3138356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170" name="Google Shape;170;p32"/>
            <p:cNvCxnSpPr>
              <a:stCxn id="169" idx="2"/>
              <a:endCxn id="163" idx="3"/>
            </p:cNvCxnSpPr>
            <p:nvPr/>
          </p:nvCxnSpPr>
          <p:spPr>
            <a:xfrm rot="10800000">
              <a:off x="5959474" y="-772948"/>
              <a:ext cx="40060" cy="3946255"/>
            </a:xfrm>
            <a:prstGeom prst="bentConnector3">
              <a:avLst>
                <a:gd name="adj1" fmla="val -47213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852421" y="3759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 das simulações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684C7B-6831-75F6-BEAC-547C83B22208}"/>
              </a:ext>
            </a:extLst>
          </p:cNvPr>
          <p:cNvSpPr txBox="1"/>
          <p:nvPr/>
        </p:nvSpPr>
        <p:spPr>
          <a:xfrm>
            <a:off x="6427424" y="1887180"/>
            <a:ext cx="19282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2000" b="1" dirty="0">
                <a:solidFill>
                  <a:schemeClr val="bg1"/>
                </a:solidFill>
                <a:latin typeface="Fugaz One" panose="020B0604020202020204" charset="0"/>
              </a:rPr>
              <a:t>Relembrar: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7393A35-A80D-A396-A6DB-08D06C0815EC}"/>
              </a:ext>
            </a:extLst>
          </p:cNvPr>
          <p:cNvGrpSpPr/>
          <p:nvPr/>
        </p:nvGrpSpPr>
        <p:grpSpPr>
          <a:xfrm>
            <a:off x="6536025" y="2318706"/>
            <a:ext cx="2147849" cy="427317"/>
            <a:chOff x="1146841" y="2228942"/>
            <a:chExt cx="3282407" cy="572700"/>
          </a:xfrm>
        </p:grpSpPr>
        <p:sp>
          <p:nvSpPr>
            <p:cNvPr id="6" name="Google Shape;341;p39">
              <a:extLst>
                <a:ext uri="{FF2B5EF4-FFF2-40B4-BE49-F238E27FC236}">
                  <a16:creationId xmlns:a16="http://schemas.microsoft.com/office/drawing/2014/main" id="{2E2627EC-EB9D-04A0-7016-2E15B7F4DA5B}"/>
                </a:ext>
              </a:extLst>
            </p:cNvPr>
            <p:cNvSpPr/>
            <p:nvPr/>
          </p:nvSpPr>
          <p:spPr>
            <a:xfrm>
              <a:off x="1186248" y="2270755"/>
              <a:ext cx="3243000" cy="484800"/>
            </a:xfrm>
            <a:prstGeom prst="rect">
              <a:avLst/>
            </a:prstGeom>
            <a:gradFill>
              <a:gsLst>
                <a:gs pos="0">
                  <a:srgbClr val="00BCC2"/>
                </a:gs>
                <a:gs pos="100000">
                  <a:srgbClr val="B2E4C2"/>
                </a:gs>
              </a:gsLst>
              <a:lin ang="10800025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295;p37">
              <a:extLst>
                <a:ext uri="{FF2B5EF4-FFF2-40B4-BE49-F238E27FC236}">
                  <a16:creationId xmlns:a16="http://schemas.microsoft.com/office/drawing/2014/main" id="{174C1288-2868-66E6-503A-F17741F510D4}"/>
                </a:ext>
              </a:extLst>
            </p:cNvPr>
            <p:cNvSpPr txBox="1">
              <a:spLocks/>
            </p:cNvSpPr>
            <p:nvPr/>
          </p:nvSpPr>
          <p:spPr>
            <a:xfrm>
              <a:off x="1146841" y="2228942"/>
              <a:ext cx="32430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000"/>
                <a:buFont typeface="Fugaz One"/>
                <a:buNone/>
                <a:defRPr sz="3000" b="0" i="0" u="none" strike="noStrike" cap="none">
                  <a:solidFill>
                    <a:schemeClr val="lt1"/>
                  </a:solidFill>
                  <a:latin typeface="Fugaz One"/>
                  <a:ea typeface="Fugaz One"/>
                  <a:cs typeface="Fugaz One"/>
                  <a:sym typeface="Fugaz One"/>
                </a:defRPr>
              </a:lvl9pPr>
            </a:lstStyle>
            <a:p>
              <a:pPr algn="l"/>
              <a:r>
                <a:rPr lang="pt-PT" sz="2000" dirty="0">
                  <a:solidFill>
                    <a:schemeClr val="tx1"/>
                  </a:solidFill>
                </a:rPr>
                <a:t>Restrição</a:t>
              </a:r>
            </a:p>
          </p:txBody>
        </p:sp>
      </p:grpSp>
      <p:sp>
        <p:nvSpPr>
          <p:cNvPr id="8" name="Google Shape;342;p39">
            <a:extLst>
              <a:ext uri="{FF2B5EF4-FFF2-40B4-BE49-F238E27FC236}">
                <a16:creationId xmlns:a16="http://schemas.microsoft.com/office/drawing/2014/main" id="{B1EEE824-376F-9DCA-46F6-B7B139BAB829}"/>
              </a:ext>
            </a:extLst>
          </p:cNvPr>
          <p:cNvSpPr txBox="1">
            <a:spLocks/>
          </p:cNvSpPr>
          <p:nvPr/>
        </p:nvSpPr>
        <p:spPr>
          <a:xfrm>
            <a:off x="6137134" y="2751934"/>
            <a:ext cx="3917772" cy="42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r>
              <a:rPr lang="pt-PT" sz="1600" dirty="0"/>
              <a:t>Relação h/C &lt; 0,25 (25%)</a:t>
            </a:r>
          </a:p>
        </p:txBody>
      </p:sp>
      <p:sp>
        <p:nvSpPr>
          <p:cNvPr id="9" name="Seta: Curvada Para a Direita 8">
            <a:extLst>
              <a:ext uri="{FF2B5EF4-FFF2-40B4-BE49-F238E27FC236}">
                <a16:creationId xmlns:a16="http://schemas.microsoft.com/office/drawing/2014/main" id="{9F9256CC-8396-AB0A-EB7C-50853B7825FE}"/>
              </a:ext>
            </a:extLst>
          </p:cNvPr>
          <p:cNvSpPr/>
          <p:nvPr/>
        </p:nvSpPr>
        <p:spPr>
          <a:xfrm rot="20786267">
            <a:off x="6270958" y="3222500"/>
            <a:ext cx="288687" cy="487887"/>
          </a:xfrm>
          <a:prstGeom prst="curvedRightArrow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dirty="0">
              <a:solidFill>
                <a:schemeClr val="tx1"/>
              </a:solidFill>
            </a:endParaRPr>
          </a:p>
        </p:txBody>
      </p:sp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740779A2-D638-3485-4A0F-A1EFE0ED6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377109"/>
              </p:ext>
            </p:extLst>
          </p:nvPr>
        </p:nvGraphicFramePr>
        <p:xfrm>
          <a:off x="474469" y="881752"/>
          <a:ext cx="5616067" cy="39572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3" imgW="7551508" imgH="5318618" progId="Excel.Sheet.12">
                  <p:embed/>
                </p:oleObj>
              </mc:Choice>
              <mc:Fallback>
                <p:oleObj name="Worksheet" r:id="rId3" imgW="7551508" imgH="5318618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74469" y="881752"/>
                        <a:ext cx="5616067" cy="39572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Google Shape;342;p39">
            <a:extLst>
              <a:ext uri="{FF2B5EF4-FFF2-40B4-BE49-F238E27FC236}">
                <a16:creationId xmlns:a16="http://schemas.microsoft.com/office/drawing/2014/main" id="{619E5EE1-6F25-8D6B-0DBF-BF77A1290588}"/>
              </a:ext>
            </a:extLst>
          </p:cNvPr>
          <p:cNvSpPr txBox="1">
            <a:spLocks/>
          </p:cNvSpPr>
          <p:nvPr/>
        </p:nvSpPr>
        <p:spPr>
          <a:xfrm>
            <a:off x="6686976" y="3369047"/>
            <a:ext cx="2201659" cy="908696"/>
          </a:xfrm>
          <a:prstGeom prst="rect">
            <a:avLst/>
          </a:prstGeom>
          <a:noFill/>
          <a:ln w="38100">
            <a:solidFill>
              <a:srgbClr val="156082"/>
            </a:solidFill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65100" indent="0" algn="ctr">
              <a:buNone/>
            </a:pPr>
            <a:r>
              <a:rPr lang="pt-PT" sz="1600" dirty="0"/>
              <a:t>h/C = 0,5  (h = 1500)</a:t>
            </a:r>
          </a:p>
          <a:p>
            <a:pPr marL="165100" indent="0" algn="ctr">
              <a:buNone/>
            </a:pPr>
            <a:endParaRPr lang="pt-PT" sz="1600" dirty="0"/>
          </a:p>
          <a:p>
            <a:pPr marL="165100" indent="0" algn="ctr">
              <a:buNone/>
            </a:pPr>
            <a:r>
              <a:rPr lang="pt-PT" sz="1600" dirty="0">
                <a:solidFill>
                  <a:srgbClr val="FF0000"/>
                </a:solidFill>
              </a:rPr>
              <a:t>L/D = 9,2 </a:t>
            </a:r>
          </a:p>
        </p:txBody>
      </p:sp>
      <p:cxnSp>
        <p:nvCxnSpPr>
          <p:cNvPr id="22" name="Conexão: Curva 21">
            <a:extLst>
              <a:ext uri="{FF2B5EF4-FFF2-40B4-BE49-F238E27FC236}">
                <a16:creationId xmlns:a16="http://schemas.microsoft.com/office/drawing/2014/main" id="{4C968C09-434A-42D7-FE6F-110DDE99BDEB}"/>
              </a:ext>
            </a:extLst>
          </p:cNvPr>
          <p:cNvCxnSpPr>
            <a:cxnSpLocks/>
            <a:stCxn id="20" idx="2"/>
          </p:cNvCxnSpPr>
          <p:nvPr/>
        </p:nvCxnSpPr>
        <p:spPr>
          <a:xfrm rot="5400000">
            <a:off x="6762737" y="3732784"/>
            <a:ext cx="480111" cy="1570029"/>
          </a:xfrm>
          <a:prstGeom prst="curvedConnector2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A597BA45-CB3B-BDB1-05C7-231CEAD7F79B}"/>
              </a:ext>
            </a:extLst>
          </p:cNvPr>
          <p:cNvSpPr/>
          <p:nvPr/>
        </p:nvSpPr>
        <p:spPr>
          <a:xfrm>
            <a:off x="5605346" y="1516566"/>
            <a:ext cx="533677" cy="2378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6" name="Conexão: Curva 25">
            <a:extLst>
              <a:ext uri="{FF2B5EF4-FFF2-40B4-BE49-F238E27FC236}">
                <a16:creationId xmlns:a16="http://schemas.microsoft.com/office/drawing/2014/main" id="{1AB10CE2-1292-2523-471F-D046FAD08783}"/>
              </a:ext>
            </a:extLst>
          </p:cNvPr>
          <p:cNvCxnSpPr>
            <a:cxnSpLocks/>
          </p:cNvCxnSpPr>
          <p:nvPr/>
        </p:nvCxnSpPr>
        <p:spPr>
          <a:xfrm flipV="1">
            <a:off x="6260646" y="1240065"/>
            <a:ext cx="453554" cy="400110"/>
          </a:xfrm>
          <a:prstGeom prst="curvedConnector3">
            <a:avLst>
              <a:gd name="adj1" fmla="val 50000"/>
            </a:avLst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oogle Shape;342;p39">
            <a:extLst>
              <a:ext uri="{FF2B5EF4-FFF2-40B4-BE49-F238E27FC236}">
                <a16:creationId xmlns:a16="http://schemas.microsoft.com/office/drawing/2014/main" id="{FBAF295A-C035-ED7E-F359-097C8B71F80C}"/>
              </a:ext>
            </a:extLst>
          </p:cNvPr>
          <p:cNvSpPr txBox="1">
            <a:spLocks/>
          </p:cNvSpPr>
          <p:nvPr/>
        </p:nvSpPr>
        <p:spPr>
          <a:xfrm>
            <a:off x="6536025" y="1060125"/>
            <a:ext cx="1924432" cy="427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●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tamaran"/>
              <a:buChar char="○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Catamaran"/>
              <a:buChar char="■"/>
              <a:defRPr sz="1400" b="0" i="0" u="none" strike="noStrike" cap="none">
                <a:solidFill>
                  <a:schemeClr val="lt1"/>
                </a:solidFill>
                <a:latin typeface="Catamaran"/>
                <a:ea typeface="Catamaran"/>
                <a:cs typeface="Catamaran"/>
                <a:sym typeface="Catamaran"/>
              </a:defRPr>
            </a:lvl9pPr>
          </a:lstStyle>
          <a:p>
            <a:pPr marL="165100" indent="0">
              <a:buNone/>
            </a:pPr>
            <a:r>
              <a:rPr lang="pt-PT" sz="1600" dirty="0"/>
              <a:t>Melhoria de 20%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402112" y="262402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32"/>
          <p:cNvGrpSpPr/>
          <p:nvPr/>
        </p:nvGrpSpPr>
        <p:grpSpPr>
          <a:xfrm>
            <a:off x="402112" y="504803"/>
            <a:ext cx="80045" cy="858655"/>
            <a:chOff x="5813624" y="2036903"/>
            <a:chExt cx="73076" cy="1186222"/>
          </a:xfrm>
        </p:grpSpPr>
        <p:sp>
          <p:nvSpPr>
            <p:cNvPr id="166" name="Google Shape;166;p32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" name="Google Shape;167;p32"/>
            <p:cNvCxnSpPr>
              <a:stCxn id="166" idx="2"/>
              <a:endCxn id="163" idx="1"/>
            </p:cNvCxnSpPr>
            <p:nvPr/>
          </p:nvCxnSpPr>
          <p:spPr>
            <a:xfrm rot="10800000">
              <a:off x="5813624" y="2036903"/>
              <a:ext cx="3176" cy="1151273"/>
            </a:xfrm>
            <a:prstGeom prst="bentConnector3">
              <a:avLst>
                <a:gd name="adj1" fmla="val 729773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8" name="Google Shape;168;p32"/>
          <p:cNvGrpSpPr/>
          <p:nvPr/>
        </p:nvGrpSpPr>
        <p:grpSpPr>
          <a:xfrm>
            <a:off x="8571444" y="449046"/>
            <a:ext cx="316903" cy="3870623"/>
            <a:chOff x="5816800" y="-647498"/>
            <a:chExt cx="345201" cy="3870623"/>
          </a:xfrm>
        </p:grpSpPr>
        <p:sp>
          <p:nvSpPr>
            <p:cNvPr id="169" name="Google Shape;169;p32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32"/>
            <p:cNvCxnSpPr>
              <a:stCxn id="169" idx="2"/>
              <a:endCxn id="163" idx="3"/>
            </p:cNvCxnSpPr>
            <p:nvPr/>
          </p:nvCxnSpPr>
          <p:spPr>
            <a:xfrm flipH="1" flipV="1">
              <a:off x="5816800" y="-647498"/>
              <a:ext cx="345201" cy="3835673"/>
            </a:xfrm>
            <a:prstGeom prst="bentConnector3">
              <a:avLst>
                <a:gd name="adj1" fmla="val -66222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720000" y="16304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Resultados</a:t>
            </a:r>
            <a:r>
              <a:rPr lang="en"/>
              <a:t> – Response Surface</a:t>
            </a:r>
            <a:endParaRPr/>
          </a:p>
        </p:txBody>
      </p:sp>
      <p:pic>
        <p:nvPicPr>
          <p:cNvPr id="7" name="Imagem 6" descr="Uma imagem com diagrama, Saturação de cores, captura de ecrã, Gráficos&#10;&#10;Descrição gerada automaticamente">
            <a:extLst>
              <a:ext uri="{FF2B5EF4-FFF2-40B4-BE49-F238E27FC236}">
                <a16:creationId xmlns:a16="http://schemas.microsoft.com/office/drawing/2014/main" id="{F7EC9D68-7C22-9DA9-9E5A-047A93792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360" y="2048454"/>
            <a:ext cx="2548288" cy="1952627"/>
          </a:xfrm>
          <a:prstGeom prst="rect">
            <a:avLst/>
          </a:prstGeom>
        </p:spPr>
      </p:pic>
      <p:pic>
        <p:nvPicPr>
          <p:cNvPr id="8" name="Imagem 7" descr="Uma imagem com texto, captura de ecrã, diagrama, Saturação de cores&#10;&#10;Descrição gerada automaticamente">
            <a:extLst>
              <a:ext uri="{FF2B5EF4-FFF2-40B4-BE49-F238E27FC236}">
                <a16:creationId xmlns:a16="http://schemas.microsoft.com/office/drawing/2014/main" id="{05D2F65F-39C5-CA8C-FDC2-AEC4A2368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8785" y="2046249"/>
            <a:ext cx="2539458" cy="1957040"/>
          </a:xfrm>
          <a:prstGeom prst="rect">
            <a:avLst/>
          </a:prstGeom>
        </p:spPr>
      </p:pic>
      <p:pic>
        <p:nvPicPr>
          <p:cNvPr id="9" name="Imagem 8" descr="Uma imagem com diagrama, texto, Gráfico, file&#10;&#10;Descrição gerada automaticamente">
            <a:extLst>
              <a:ext uri="{FF2B5EF4-FFF2-40B4-BE49-F238E27FC236}">
                <a16:creationId xmlns:a16="http://schemas.microsoft.com/office/drawing/2014/main" id="{060FA56A-48D7-82A2-C1AF-C0FF140FB7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0914" y="2047062"/>
            <a:ext cx="2542014" cy="195541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8FDFF8C-04BE-067C-71F8-CE31FFAF27FF}"/>
              </a:ext>
            </a:extLst>
          </p:cNvPr>
          <p:cNvSpPr txBox="1"/>
          <p:nvPr/>
        </p:nvSpPr>
        <p:spPr>
          <a:xfrm>
            <a:off x="716280" y="1630680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Altura = 400 mm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92CC91E-82D3-7E0A-3B51-89F56F96B10D}"/>
              </a:ext>
            </a:extLst>
          </p:cNvPr>
          <p:cNvSpPr txBox="1"/>
          <p:nvPr/>
        </p:nvSpPr>
        <p:spPr>
          <a:xfrm>
            <a:off x="3665220" y="1630680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Altura = 600 mm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7A22D498-9894-ADC7-961D-6DC493FDDA90}"/>
              </a:ext>
            </a:extLst>
          </p:cNvPr>
          <p:cNvSpPr txBox="1"/>
          <p:nvPr/>
        </p:nvSpPr>
        <p:spPr>
          <a:xfrm>
            <a:off x="6758940" y="1630680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Altura = 800 mm</a:t>
            </a:r>
          </a:p>
        </p:txBody>
      </p:sp>
    </p:spTree>
    <p:extLst>
      <p:ext uri="{BB962C8B-B14F-4D97-AF65-F5344CB8AC3E}">
        <p14:creationId xmlns:p14="http://schemas.microsoft.com/office/powerpoint/2010/main" val="2209379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5E2316CC-26F7-4C66-4367-CD9F6184A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53DFB288-D050-8BB8-5DBF-2FAABD291593}"/>
              </a:ext>
            </a:extLst>
          </p:cNvPr>
          <p:cNvSpPr/>
          <p:nvPr/>
        </p:nvSpPr>
        <p:spPr>
          <a:xfrm>
            <a:off x="2828100" y="535259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12192BC4-CA07-4689-D12B-66C67824F9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8200" y="2801284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M0</a:t>
            </a:r>
            <a:endParaRPr/>
          </a:p>
        </p:txBody>
      </p:sp>
      <p:sp>
        <p:nvSpPr>
          <p:cNvPr id="235" name="Google Shape;235;p35">
            <a:extLst>
              <a:ext uri="{FF2B5EF4-FFF2-40B4-BE49-F238E27FC236}">
                <a16:creationId xmlns:a16="http://schemas.microsoft.com/office/drawing/2014/main" id="{3E518A27-A05D-A58B-787E-A15D31D0271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68200" y="3554009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Modelação 3D</a:t>
            </a:r>
            <a:endParaRPr/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A1E1CFC5-12E4-4ADD-F2D0-87BC931828D2}"/>
              </a:ext>
            </a:extLst>
          </p:cNvPr>
          <p:cNvSpPr/>
          <p:nvPr/>
        </p:nvSpPr>
        <p:spPr>
          <a:xfrm>
            <a:off x="3777250" y="1470283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7ECC33E0-19D4-C6C8-51B3-9B1D0CCFAC75}"/>
              </a:ext>
            </a:extLst>
          </p:cNvPr>
          <p:cNvCxnSpPr>
            <a:stCxn id="237" idx="1"/>
            <a:endCxn id="234" idx="1"/>
          </p:cNvCxnSpPr>
          <p:nvPr/>
        </p:nvCxnSpPr>
        <p:spPr>
          <a:xfrm flipH="1">
            <a:off x="2768050" y="2101483"/>
            <a:ext cx="1009200" cy="1120800"/>
          </a:xfrm>
          <a:prstGeom prst="bentConnector3">
            <a:avLst>
              <a:gd name="adj1" fmla="val 1235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CE780CE6-0034-CE1F-4376-C9AA362A389A}"/>
              </a:ext>
            </a:extLst>
          </p:cNvPr>
          <p:cNvCxnSpPr>
            <a:stCxn id="234" idx="3"/>
            <a:endCxn id="237" idx="3"/>
          </p:cNvCxnSpPr>
          <p:nvPr/>
        </p:nvCxnSpPr>
        <p:spPr>
          <a:xfrm rot="10800000">
            <a:off x="5366500" y="2101384"/>
            <a:ext cx="1009200" cy="1120800"/>
          </a:xfrm>
          <a:prstGeom prst="bentConnector3">
            <a:avLst>
              <a:gd name="adj1" fmla="val -235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>
            <a:extLst>
              <a:ext uri="{FF2B5EF4-FFF2-40B4-BE49-F238E27FC236}">
                <a16:creationId xmlns:a16="http://schemas.microsoft.com/office/drawing/2014/main" id="{E3FBE566-C046-D669-69CB-DC4CF2876050}"/>
              </a:ext>
            </a:extLst>
          </p:cNvPr>
          <p:cNvGrpSpPr/>
          <p:nvPr/>
        </p:nvGrpSpPr>
        <p:grpSpPr>
          <a:xfrm>
            <a:off x="3116209" y="3177610"/>
            <a:ext cx="3860732" cy="980194"/>
            <a:chOff x="2458481" y="3214981"/>
            <a:chExt cx="3860732" cy="980194"/>
          </a:xfrm>
        </p:grpSpPr>
        <p:sp>
          <p:nvSpPr>
            <p:cNvPr id="241" name="Google Shape;241;p35">
              <a:extLst>
                <a:ext uri="{FF2B5EF4-FFF2-40B4-BE49-F238E27FC236}">
                  <a16:creationId xmlns:a16="http://schemas.microsoft.com/office/drawing/2014/main" id="{531B0C30-C8DD-AF83-F70B-94C535C5C66E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>
              <a:extLst>
                <a:ext uri="{FF2B5EF4-FFF2-40B4-BE49-F238E27FC236}">
                  <a16:creationId xmlns:a16="http://schemas.microsoft.com/office/drawing/2014/main" id="{123B7045-A6A7-DBB7-32B9-303C0FC3F7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8381" y="3214981"/>
              <a:ext cx="3790832" cy="938075"/>
            </a:xfrm>
            <a:prstGeom prst="bentConnector3">
              <a:avLst>
                <a:gd name="adj1" fmla="val -603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EDD8522C-7BF6-BABE-54C3-D20D0974726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5200" y="1680584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01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1770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32"/>
          <p:cNvGrpSpPr/>
          <p:nvPr/>
        </p:nvGrpSpPr>
        <p:grpSpPr>
          <a:xfrm>
            <a:off x="405288" y="860175"/>
            <a:ext cx="171000" cy="830850"/>
            <a:chOff x="5816800" y="2392275"/>
            <a:chExt cx="171000" cy="830850"/>
          </a:xfrm>
        </p:grpSpPr>
        <p:sp>
          <p:nvSpPr>
            <p:cNvPr id="166" name="Google Shape;166;p32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" name="Google Shape;167;p32"/>
            <p:cNvCxnSpPr>
              <a:stCxn id="166" idx="2"/>
              <a:endCxn id="163" idx="1"/>
            </p:cNvCxnSpPr>
            <p:nvPr/>
          </p:nvCxnSpPr>
          <p:spPr>
            <a:xfrm rot="10800000" flipH="1">
              <a:off x="5816800" y="2392275"/>
              <a:ext cx="171000" cy="7959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8" name="Google Shape;168;p32"/>
          <p:cNvGrpSpPr/>
          <p:nvPr/>
        </p:nvGrpSpPr>
        <p:grpSpPr>
          <a:xfrm flipH="1">
            <a:off x="8567713" y="860175"/>
            <a:ext cx="171000" cy="3515250"/>
            <a:chOff x="5816800" y="-292125"/>
            <a:chExt cx="171000" cy="3515250"/>
          </a:xfrm>
        </p:grpSpPr>
        <p:sp>
          <p:nvSpPr>
            <p:cNvPr id="169" name="Google Shape;169;p32"/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32"/>
            <p:cNvCxnSpPr>
              <a:stCxn id="169" idx="2"/>
              <a:endCxn id="163" idx="3"/>
            </p:cNvCxnSpPr>
            <p:nvPr/>
          </p:nvCxnSpPr>
          <p:spPr>
            <a:xfrm rot="10800000" flipH="1">
              <a:off x="5816800" y="-292125"/>
              <a:ext cx="171000" cy="34803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841160" cy="5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Resultados</a:t>
            </a:r>
            <a:r>
              <a:rPr lang="en" dirty="0"/>
              <a:t> – </a:t>
            </a:r>
            <a:r>
              <a:rPr lang="en" dirty="0" err="1"/>
              <a:t>Quantificação</a:t>
            </a:r>
            <a:r>
              <a:rPr lang="en" dirty="0"/>
              <a:t> dos </a:t>
            </a:r>
            <a:r>
              <a:rPr lang="en" dirty="0" err="1"/>
              <a:t>vórtices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FF136D-BDB7-2252-A2FD-DBE0A4D63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29499" y="1889687"/>
            <a:ext cx="1962713" cy="1200798"/>
          </a:xfrm>
          <a:prstGeom prst="rect">
            <a:avLst/>
          </a:prstGeom>
        </p:spPr>
      </p:pic>
      <p:sp>
        <p:nvSpPr>
          <p:cNvPr id="5" name="CaixaDeTexto 1">
            <a:extLst>
              <a:ext uri="{FF2B5EF4-FFF2-40B4-BE49-F238E27FC236}">
                <a16:creationId xmlns:a16="http://schemas.microsoft.com/office/drawing/2014/main" id="{97228700-DD8B-DB8A-7489-E3ABFCDD3956}"/>
              </a:ext>
            </a:extLst>
          </p:cNvPr>
          <p:cNvSpPr txBox="1"/>
          <p:nvPr/>
        </p:nvSpPr>
        <p:spPr>
          <a:xfrm>
            <a:off x="953302" y="1537136"/>
            <a:ext cx="149352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Sem </a:t>
            </a:r>
            <a:r>
              <a:rPr lang="pt-PT" err="1">
                <a:solidFill>
                  <a:schemeClr val="bg1"/>
                </a:solidFill>
                <a:latin typeface="Fugaz One"/>
              </a:rPr>
              <a:t>Winglet</a:t>
            </a:r>
            <a:endParaRPr lang="pt-PT">
              <a:solidFill>
                <a:schemeClr val="bg1"/>
              </a:solidFill>
              <a:latin typeface="Fugaz One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9B3B17-AA09-0DF8-79E1-A45459FF14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66932" y="1865465"/>
            <a:ext cx="2270374" cy="1200798"/>
          </a:xfrm>
          <a:prstGeom prst="rect">
            <a:avLst/>
          </a:prstGeom>
        </p:spPr>
      </p:pic>
      <p:sp>
        <p:nvSpPr>
          <p:cNvPr id="7" name="CaixaDeTexto 1">
            <a:extLst>
              <a:ext uri="{FF2B5EF4-FFF2-40B4-BE49-F238E27FC236}">
                <a16:creationId xmlns:a16="http://schemas.microsoft.com/office/drawing/2014/main" id="{6C9DFD02-8046-EECB-5FEB-677FFE114FBF}"/>
              </a:ext>
            </a:extLst>
          </p:cNvPr>
          <p:cNvSpPr txBox="1"/>
          <p:nvPr/>
        </p:nvSpPr>
        <p:spPr>
          <a:xfrm>
            <a:off x="3603859" y="1537136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Configuração 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D4719C-D9D8-4FB0-CFE2-B8758DC88549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005158" y="1865465"/>
            <a:ext cx="2261151" cy="1200798"/>
          </a:xfrm>
          <a:prstGeom prst="rect">
            <a:avLst/>
          </a:prstGeom>
        </p:spPr>
      </p:pic>
      <p:sp>
        <p:nvSpPr>
          <p:cNvPr id="9" name="CaixaDeTexto 1">
            <a:extLst>
              <a:ext uri="{FF2B5EF4-FFF2-40B4-BE49-F238E27FC236}">
                <a16:creationId xmlns:a16="http://schemas.microsoft.com/office/drawing/2014/main" id="{8248643A-2630-7AAE-A00D-1A0C73C0D1E5}"/>
              </a:ext>
            </a:extLst>
          </p:cNvPr>
          <p:cNvSpPr txBox="1"/>
          <p:nvPr/>
        </p:nvSpPr>
        <p:spPr>
          <a:xfrm>
            <a:off x="6151345" y="1537136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Configuração 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AFAF7F6-A324-35DA-7418-904FEFFDDE74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16280" y="3632212"/>
            <a:ext cx="2275015" cy="1073602"/>
          </a:xfrm>
          <a:prstGeom prst="rect">
            <a:avLst/>
          </a:prstGeom>
        </p:spPr>
      </p:pic>
      <p:sp>
        <p:nvSpPr>
          <p:cNvPr id="14" name="CaixaDeTexto 1">
            <a:extLst>
              <a:ext uri="{FF2B5EF4-FFF2-40B4-BE49-F238E27FC236}">
                <a16:creationId xmlns:a16="http://schemas.microsoft.com/office/drawing/2014/main" id="{96531719-EA8B-3D7D-3CFE-FE5E607D4768}"/>
              </a:ext>
            </a:extLst>
          </p:cNvPr>
          <p:cNvSpPr txBox="1"/>
          <p:nvPr/>
        </p:nvSpPr>
        <p:spPr>
          <a:xfrm>
            <a:off x="793282" y="3346685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Configuração 10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5FD3618-1AE7-7D4A-1964-C41010AF628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328198" y="3617259"/>
            <a:ext cx="2270092" cy="1088555"/>
          </a:xfrm>
          <a:prstGeom prst="rect">
            <a:avLst/>
          </a:prstGeom>
        </p:spPr>
      </p:pic>
      <p:sp>
        <p:nvSpPr>
          <p:cNvPr id="16" name="CaixaDeTexto 1">
            <a:extLst>
              <a:ext uri="{FF2B5EF4-FFF2-40B4-BE49-F238E27FC236}">
                <a16:creationId xmlns:a16="http://schemas.microsoft.com/office/drawing/2014/main" id="{1125522D-DEBB-AA72-01EF-D2C3E885D110}"/>
              </a:ext>
            </a:extLst>
          </p:cNvPr>
          <p:cNvSpPr txBox="1"/>
          <p:nvPr/>
        </p:nvSpPr>
        <p:spPr>
          <a:xfrm>
            <a:off x="3664819" y="3346685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Configuração 11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039F8B5-58D4-0091-F8CB-45E87108137C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/>
          <a:stretch/>
        </p:blipFill>
        <p:spPr>
          <a:xfrm>
            <a:off x="5940115" y="3632211"/>
            <a:ext cx="2322888" cy="1073603"/>
          </a:xfrm>
          <a:prstGeom prst="rect">
            <a:avLst/>
          </a:prstGeom>
        </p:spPr>
      </p:pic>
      <p:sp>
        <p:nvSpPr>
          <p:cNvPr id="18" name="CaixaDeTexto 1">
            <a:extLst>
              <a:ext uri="{FF2B5EF4-FFF2-40B4-BE49-F238E27FC236}">
                <a16:creationId xmlns:a16="http://schemas.microsoft.com/office/drawing/2014/main" id="{84C602DD-1AB4-E428-4239-F79B7C517855}"/>
              </a:ext>
            </a:extLst>
          </p:cNvPr>
          <p:cNvSpPr txBox="1"/>
          <p:nvPr/>
        </p:nvSpPr>
        <p:spPr>
          <a:xfrm>
            <a:off x="6189445" y="3346685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Configuração 15</a:t>
            </a:r>
          </a:p>
        </p:txBody>
      </p:sp>
    </p:spTree>
    <p:extLst>
      <p:ext uri="{BB962C8B-B14F-4D97-AF65-F5344CB8AC3E}">
        <p14:creationId xmlns:p14="http://schemas.microsoft.com/office/powerpoint/2010/main" val="37790590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213F3773-5A9E-7859-FBDF-FA8C121F6D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>
            <a:extLst>
              <a:ext uri="{FF2B5EF4-FFF2-40B4-BE49-F238E27FC236}">
                <a16:creationId xmlns:a16="http://schemas.microsoft.com/office/drawing/2014/main" id="{F4A0DEA1-1510-3A12-9D03-06088BE02243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32">
            <a:extLst>
              <a:ext uri="{FF2B5EF4-FFF2-40B4-BE49-F238E27FC236}">
                <a16:creationId xmlns:a16="http://schemas.microsoft.com/office/drawing/2014/main" id="{DD13EA7A-E22B-0A15-8D64-3C33A4852EBC}"/>
              </a:ext>
            </a:extLst>
          </p:cNvPr>
          <p:cNvGrpSpPr/>
          <p:nvPr/>
        </p:nvGrpSpPr>
        <p:grpSpPr>
          <a:xfrm>
            <a:off x="405288" y="860175"/>
            <a:ext cx="171000" cy="830850"/>
            <a:chOff x="5816800" y="2392275"/>
            <a:chExt cx="171000" cy="830850"/>
          </a:xfrm>
        </p:grpSpPr>
        <p:sp>
          <p:nvSpPr>
            <p:cNvPr id="166" name="Google Shape;166;p32">
              <a:extLst>
                <a:ext uri="{FF2B5EF4-FFF2-40B4-BE49-F238E27FC236}">
                  <a16:creationId xmlns:a16="http://schemas.microsoft.com/office/drawing/2014/main" id="{45B7CD14-1171-FD92-176E-7B615FDEA844}"/>
                </a:ext>
              </a:extLst>
            </p:cNvPr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" name="Google Shape;167;p32">
              <a:extLst>
                <a:ext uri="{FF2B5EF4-FFF2-40B4-BE49-F238E27FC236}">
                  <a16:creationId xmlns:a16="http://schemas.microsoft.com/office/drawing/2014/main" id="{E91FF37B-5A6D-DEBA-2B0F-67A32E411560}"/>
                </a:ext>
              </a:extLst>
            </p:cNvPr>
            <p:cNvCxnSpPr>
              <a:stCxn id="166" idx="2"/>
              <a:endCxn id="163" idx="1"/>
            </p:cNvCxnSpPr>
            <p:nvPr/>
          </p:nvCxnSpPr>
          <p:spPr>
            <a:xfrm rot="10800000" flipH="1">
              <a:off x="5816800" y="2392275"/>
              <a:ext cx="171000" cy="7959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8" name="Google Shape;168;p32">
            <a:extLst>
              <a:ext uri="{FF2B5EF4-FFF2-40B4-BE49-F238E27FC236}">
                <a16:creationId xmlns:a16="http://schemas.microsoft.com/office/drawing/2014/main" id="{0C0B5C7B-5020-0EB2-32DE-B440E07787E5}"/>
              </a:ext>
            </a:extLst>
          </p:cNvPr>
          <p:cNvGrpSpPr/>
          <p:nvPr/>
        </p:nvGrpSpPr>
        <p:grpSpPr>
          <a:xfrm flipH="1">
            <a:off x="8567713" y="860175"/>
            <a:ext cx="171000" cy="3515250"/>
            <a:chOff x="5816800" y="-292125"/>
            <a:chExt cx="171000" cy="3515250"/>
          </a:xfrm>
        </p:grpSpPr>
        <p:sp>
          <p:nvSpPr>
            <p:cNvPr id="169" name="Google Shape;169;p32">
              <a:extLst>
                <a:ext uri="{FF2B5EF4-FFF2-40B4-BE49-F238E27FC236}">
                  <a16:creationId xmlns:a16="http://schemas.microsoft.com/office/drawing/2014/main" id="{ED5B3637-CE9D-B3EB-50A4-EEAE76E0939C}"/>
                </a:ext>
              </a:extLst>
            </p:cNvPr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32">
              <a:extLst>
                <a:ext uri="{FF2B5EF4-FFF2-40B4-BE49-F238E27FC236}">
                  <a16:creationId xmlns:a16="http://schemas.microsoft.com/office/drawing/2014/main" id="{89C2E996-A0E6-5FAC-BC8A-4F135A89A699}"/>
                </a:ext>
              </a:extLst>
            </p:cNvPr>
            <p:cNvCxnSpPr>
              <a:stCxn id="169" idx="2"/>
              <a:endCxn id="163" idx="3"/>
            </p:cNvCxnSpPr>
            <p:nvPr/>
          </p:nvCxnSpPr>
          <p:spPr>
            <a:xfrm rot="10800000" flipH="1">
              <a:off x="5816800" y="-292125"/>
              <a:ext cx="171000" cy="34803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1" name="Google Shape;171;p32">
            <a:extLst>
              <a:ext uri="{FF2B5EF4-FFF2-40B4-BE49-F238E27FC236}">
                <a16:creationId xmlns:a16="http://schemas.microsoft.com/office/drawing/2014/main" id="{B63AE5FE-75E7-96BC-DB3D-2C0FADD1DC2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280" y="539400"/>
            <a:ext cx="8123100" cy="5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Resultados</a:t>
            </a:r>
            <a:r>
              <a:rPr lang="en" dirty="0"/>
              <a:t> – </a:t>
            </a:r>
            <a:r>
              <a:rPr lang="en" dirty="0" err="1"/>
              <a:t>Quantificação</a:t>
            </a:r>
            <a:r>
              <a:rPr lang="en" dirty="0"/>
              <a:t> dos </a:t>
            </a:r>
            <a:r>
              <a:rPr lang="en" dirty="0" err="1"/>
              <a:t>vórtices</a:t>
            </a:r>
            <a:endParaRPr dirty="0" err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813AC8-58A6-9163-2D60-6C8613896C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71267" y="1978333"/>
            <a:ext cx="3324583" cy="2033996"/>
          </a:xfrm>
          <a:prstGeom prst="rect">
            <a:avLst/>
          </a:prstGeom>
        </p:spPr>
      </p:pic>
      <p:sp>
        <p:nvSpPr>
          <p:cNvPr id="5" name="CaixaDeTexto 1">
            <a:extLst>
              <a:ext uri="{FF2B5EF4-FFF2-40B4-BE49-F238E27FC236}">
                <a16:creationId xmlns:a16="http://schemas.microsoft.com/office/drawing/2014/main" id="{A71F2AEE-789E-761E-C6E8-9CFD51AE9DBA}"/>
              </a:ext>
            </a:extLst>
          </p:cNvPr>
          <p:cNvSpPr txBox="1"/>
          <p:nvPr/>
        </p:nvSpPr>
        <p:spPr>
          <a:xfrm>
            <a:off x="1974381" y="1537136"/>
            <a:ext cx="143045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Fugaz One"/>
              </a:rPr>
              <a:t>Sem Winglet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B06E5A7-2905-0F46-79F1-C71F7C469CD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672867" y="1978333"/>
            <a:ext cx="3251933" cy="2033996"/>
          </a:xfrm>
          <a:prstGeom prst="rect">
            <a:avLst/>
          </a:prstGeom>
        </p:spPr>
      </p:pic>
      <p:sp>
        <p:nvSpPr>
          <p:cNvPr id="10" name="CaixaDeTexto 1">
            <a:extLst>
              <a:ext uri="{FF2B5EF4-FFF2-40B4-BE49-F238E27FC236}">
                <a16:creationId xmlns:a16="http://schemas.microsoft.com/office/drawing/2014/main" id="{9178F108-1768-47EC-A50C-ED576A2FC0C5}"/>
              </a:ext>
            </a:extLst>
          </p:cNvPr>
          <p:cNvSpPr txBox="1"/>
          <p:nvPr/>
        </p:nvSpPr>
        <p:spPr>
          <a:xfrm>
            <a:off x="5392053" y="1537136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dirty="0">
                <a:solidFill>
                  <a:schemeClr val="bg1"/>
                </a:solidFill>
                <a:latin typeface="Fugaz One"/>
              </a:rPr>
              <a:t>Configuração 5</a:t>
            </a:r>
          </a:p>
        </p:txBody>
      </p:sp>
    </p:spTree>
    <p:extLst>
      <p:ext uri="{BB962C8B-B14F-4D97-AF65-F5344CB8AC3E}">
        <p14:creationId xmlns:p14="http://schemas.microsoft.com/office/powerpoint/2010/main" val="27411343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>
          <a:extLst>
            <a:ext uri="{FF2B5EF4-FFF2-40B4-BE49-F238E27FC236}">
              <a16:creationId xmlns:a16="http://schemas.microsoft.com/office/drawing/2014/main" id="{87B12609-45BE-04D4-E632-AAB455833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>
            <a:extLst>
              <a:ext uri="{FF2B5EF4-FFF2-40B4-BE49-F238E27FC236}">
                <a16:creationId xmlns:a16="http://schemas.microsoft.com/office/drawing/2014/main" id="{3831D5E8-B983-40D8-C9DC-9FD32D80C018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5" name="Google Shape;165;p32">
            <a:extLst>
              <a:ext uri="{FF2B5EF4-FFF2-40B4-BE49-F238E27FC236}">
                <a16:creationId xmlns:a16="http://schemas.microsoft.com/office/drawing/2014/main" id="{6A0D934A-2FB3-2E9F-F99C-1179C0C59007}"/>
              </a:ext>
            </a:extLst>
          </p:cNvPr>
          <p:cNvGrpSpPr/>
          <p:nvPr/>
        </p:nvGrpSpPr>
        <p:grpSpPr>
          <a:xfrm>
            <a:off x="405288" y="860175"/>
            <a:ext cx="171000" cy="830850"/>
            <a:chOff x="5816800" y="2392275"/>
            <a:chExt cx="171000" cy="830850"/>
          </a:xfrm>
        </p:grpSpPr>
        <p:sp>
          <p:nvSpPr>
            <p:cNvPr id="166" name="Google Shape;166;p32">
              <a:extLst>
                <a:ext uri="{FF2B5EF4-FFF2-40B4-BE49-F238E27FC236}">
                  <a16:creationId xmlns:a16="http://schemas.microsoft.com/office/drawing/2014/main" id="{40881FC0-445C-C418-0A72-2F13DBAD460A}"/>
                </a:ext>
              </a:extLst>
            </p:cNvPr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67" name="Google Shape;167;p32">
              <a:extLst>
                <a:ext uri="{FF2B5EF4-FFF2-40B4-BE49-F238E27FC236}">
                  <a16:creationId xmlns:a16="http://schemas.microsoft.com/office/drawing/2014/main" id="{10B2EB96-8D63-21F6-17FB-1638BE251A6D}"/>
                </a:ext>
              </a:extLst>
            </p:cNvPr>
            <p:cNvCxnSpPr>
              <a:stCxn id="166" idx="2"/>
              <a:endCxn id="163" idx="1"/>
            </p:cNvCxnSpPr>
            <p:nvPr/>
          </p:nvCxnSpPr>
          <p:spPr>
            <a:xfrm rot="10800000" flipH="1">
              <a:off x="5816800" y="2392275"/>
              <a:ext cx="171000" cy="7959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68" name="Google Shape;168;p32">
            <a:extLst>
              <a:ext uri="{FF2B5EF4-FFF2-40B4-BE49-F238E27FC236}">
                <a16:creationId xmlns:a16="http://schemas.microsoft.com/office/drawing/2014/main" id="{9FF51E4D-2DE4-3A9E-4A85-059A27F5EF7E}"/>
              </a:ext>
            </a:extLst>
          </p:cNvPr>
          <p:cNvGrpSpPr/>
          <p:nvPr/>
        </p:nvGrpSpPr>
        <p:grpSpPr>
          <a:xfrm flipH="1">
            <a:off x="8567713" y="860175"/>
            <a:ext cx="171000" cy="3515250"/>
            <a:chOff x="5816800" y="-292125"/>
            <a:chExt cx="171000" cy="3515250"/>
          </a:xfrm>
        </p:grpSpPr>
        <p:sp>
          <p:nvSpPr>
            <p:cNvPr id="169" name="Google Shape;169;p32">
              <a:extLst>
                <a:ext uri="{FF2B5EF4-FFF2-40B4-BE49-F238E27FC236}">
                  <a16:creationId xmlns:a16="http://schemas.microsoft.com/office/drawing/2014/main" id="{0014BBED-E1F3-1C58-C19E-7B56C11805DB}"/>
                </a:ext>
              </a:extLst>
            </p:cNvPr>
            <p:cNvSpPr/>
            <p:nvPr/>
          </p:nvSpPr>
          <p:spPr>
            <a:xfrm>
              <a:off x="5816800" y="3153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0" name="Google Shape;170;p32">
              <a:extLst>
                <a:ext uri="{FF2B5EF4-FFF2-40B4-BE49-F238E27FC236}">
                  <a16:creationId xmlns:a16="http://schemas.microsoft.com/office/drawing/2014/main" id="{1DFC87C2-3D0C-69B2-CFCA-BEBA7C9ABF6C}"/>
                </a:ext>
              </a:extLst>
            </p:cNvPr>
            <p:cNvCxnSpPr>
              <a:stCxn id="169" idx="2"/>
              <a:endCxn id="163" idx="3"/>
            </p:cNvCxnSpPr>
            <p:nvPr/>
          </p:nvCxnSpPr>
          <p:spPr>
            <a:xfrm rot="10800000" flipH="1">
              <a:off x="5816800" y="-292125"/>
              <a:ext cx="171000" cy="34803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71" name="Google Shape;171;p32">
            <a:extLst>
              <a:ext uri="{FF2B5EF4-FFF2-40B4-BE49-F238E27FC236}">
                <a16:creationId xmlns:a16="http://schemas.microsoft.com/office/drawing/2014/main" id="{8392A3B3-B3C7-83BD-4CE5-48FA68DA9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4280" y="539400"/>
            <a:ext cx="7978320" cy="56508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 err="1"/>
              <a:t>Resultados</a:t>
            </a:r>
            <a:r>
              <a:rPr lang="en" dirty="0"/>
              <a:t> – </a:t>
            </a:r>
            <a:r>
              <a:rPr lang="en" dirty="0" err="1"/>
              <a:t>Quantificação</a:t>
            </a:r>
            <a:r>
              <a:rPr lang="en" dirty="0"/>
              <a:t> dos </a:t>
            </a:r>
            <a:r>
              <a:rPr lang="en" dirty="0" err="1"/>
              <a:t>vórtices</a:t>
            </a:r>
            <a:endParaRPr dirty="0" err="1"/>
          </a:p>
        </p:txBody>
      </p:sp>
      <p:sp>
        <p:nvSpPr>
          <p:cNvPr id="5" name="CaixaDeTexto 1">
            <a:extLst>
              <a:ext uri="{FF2B5EF4-FFF2-40B4-BE49-F238E27FC236}">
                <a16:creationId xmlns:a16="http://schemas.microsoft.com/office/drawing/2014/main" id="{C7612A36-C309-7F1A-D293-0A9E08542B21}"/>
              </a:ext>
            </a:extLst>
          </p:cNvPr>
          <p:cNvSpPr txBox="1"/>
          <p:nvPr/>
        </p:nvSpPr>
        <p:spPr>
          <a:xfrm>
            <a:off x="1418122" y="1521896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Sem </a:t>
            </a:r>
            <a:r>
              <a:rPr lang="pt-PT" err="1">
                <a:solidFill>
                  <a:schemeClr val="bg1"/>
                </a:solidFill>
                <a:latin typeface="Fugaz One"/>
              </a:rPr>
              <a:t>Winglet</a:t>
            </a:r>
            <a:endParaRPr lang="pt-PT">
              <a:solidFill>
                <a:schemeClr val="bg1"/>
              </a:solidFill>
              <a:latin typeface="Fugaz One"/>
            </a:endParaRPr>
          </a:p>
        </p:txBody>
      </p:sp>
      <p:pic>
        <p:nvPicPr>
          <p:cNvPr id="2" name="20241219-0317-23.8706265">
            <a:hlinkClick r:id="" action="ppaction://media"/>
            <a:extLst>
              <a:ext uri="{FF2B5EF4-FFF2-40B4-BE49-F238E27FC236}">
                <a16:creationId xmlns:a16="http://schemas.microsoft.com/office/drawing/2014/main" id="{28FA988E-CC95-3E52-C852-A745CB15329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80295" y="1863597"/>
            <a:ext cx="4258418" cy="2207197"/>
          </a:xfrm>
          <a:prstGeom prst="rect">
            <a:avLst/>
          </a:prstGeom>
        </p:spPr>
      </p:pic>
      <p:sp>
        <p:nvSpPr>
          <p:cNvPr id="4" name="CaixaDeTexto 1">
            <a:extLst>
              <a:ext uri="{FF2B5EF4-FFF2-40B4-BE49-F238E27FC236}">
                <a16:creationId xmlns:a16="http://schemas.microsoft.com/office/drawing/2014/main" id="{EE400A48-824A-AEF3-7C3A-1A72354C6FC1}"/>
              </a:ext>
            </a:extLst>
          </p:cNvPr>
          <p:cNvSpPr txBox="1"/>
          <p:nvPr/>
        </p:nvSpPr>
        <p:spPr>
          <a:xfrm>
            <a:off x="5917130" y="1537136"/>
            <a:ext cx="181356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Configuração 5</a:t>
            </a:r>
          </a:p>
        </p:txBody>
      </p:sp>
      <p:pic>
        <p:nvPicPr>
          <p:cNvPr id="7" name="Screen Recording 2024-12-19 035619">
            <a:hlinkClick r:id="" action="ppaction://media"/>
            <a:extLst>
              <a:ext uri="{FF2B5EF4-FFF2-40B4-BE49-F238E27FC236}">
                <a16:creationId xmlns:a16="http://schemas.microsoft.com/office/drawing/2014/main" id="{26C9DE3F-1D79-94F0-C363-C76D365339E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r="1084" b="5101"/>
          <a:stretch/>
        </p:blipFill>
        <p:spPr>
          <a:xfrm>
            <a:off x="161776" y="1863597"/>
            <a:ext cx="4258418" cy="2207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3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838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227874" y="213615"/>
            <a:ext cx="6242053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08799" y="1142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Comparação</a:t>
            </a:r>
            <a:r>
              <a:rPr lang="en"/>
              <a:t> com </a:t>
            </a:r>
            <a:r>
              <a:rPr lang="en" err="1"/>
              <a:t>Exemplo</a:t>
            </a:r>
            <a:r>
              <a:rPr lang="en"/>
              <a:t> Real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163F2C2A-E67B-9844-5638-0E5E21CAA679}"/>
              </a:ext>
            </a:extLst>
          </p:cNvPr>
          <p:cNvSpPr txBox="1"/>
          <p:nvPr/>
        </p:nvSpPr>
        <p:spPr>
          <a:xfrm>
            <a:off x="382301" y="864684"/>
            <a:ext cx="7322912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800">
                <a:solidFill>
                  <a:schemeClr val="bg1"/>
                </a:solidFill>
                <a:latin typeface="Fugaz One"/>
              </a:rPr>
              <a:t>Objetivo:</a:t>
            </a:r>
          </a:p>
          <a:p>
            <a:endParaRPr lang="pt-PT" sz="1800">
              <a:solidFill>
                <a:schemeClr val="bg1"/>
              </a:solidFill>
              <a:latin typeface="Fugaz One"/>
            </a:endParaRPr>
          </a:p>
          <a:p>
            <a:r>
              <a:rPr lang="pt-PT" sz="1600">
                <a:solidFill>
                  <a:schemeClr val="bg1"/>
                </a:solidFill>
                <a:latin typeface="Fugaz One"/>
              </a:rPr>
              <a:t>-Comparar </a:t>
            </a:r>
            <a:r>
              <a:rPr lang="pt-PT" sz="1600">
                <a:solidFill>
                  <a:srgbClr val="FF0000"/>
                </a:solidFill>
                <a:latin typeface="Fugaz One"/>
              </a:rPr>
              <a:t>razão L/D</a:t>
            </a:r>
            <a:r>
              <a:rPr lang="pt-PT" sz="1600">
                <a:solidFill>
                  <a:schemeClr val="bg1"/>
                </a:solidFill>
                <a:latin typeface="Fugaz One"/>
              </a:rPr>
              <a:t> da nossa melhor configuração com a de um modelo existente</a:t>
            </a:r>
          </a:p>
        </p:txBody>
      </p:sp>
      <p:pic>
        <p:nvPicPr>
          <p:cNvPr id="3" name="Imagem 2" descr="Uma imagem com aeronave, Viagem aérea, aviação, asa">
            <a:extLst>
              <a:ext uri="{FF2B5EF4-FFF2-40B4-BE49-F238E27FC236}">
                <a16:creationId xmlns:a16="http://schemas.microsoft.com/office/drawing/2014/main" id="{B268D42C-363B-CB16-B730-F723F9478B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86" t="20235" r="13944" b="-293"/>
          <a:stretch/>
        </p:blipFill>
        <p:spPr>
          <a:xfrm>
            <a:off x="167269" y="2475329"/>
            <a:ext cx="3590224" cy="1899442"/>
          </a:xfrm>
          <a:prstGeom prst="rect">
            <a:avLst/>
          </a:prstGeom>
        </p:spPr>
      </p:pic>
      <p:sp>
        <p:nvSpPr>
          <p:cNvPr id="2" name="Seta: Curvada Para a Direita 1">
            <a:extLst>
              <a:ext uri="{FF2B5EF4-FFF2-40B4-BE49-F238E27FC236}">
                <a16:creationId xmlns:a16="http://schemas.microsoft.com/office/drawing/2014/main" id="{D4C437E9-2C4A-897B-4EE8-B99B0EB82685}"/>
              </a:ext>
            </a:extLst>
          </p:cNvPr>
          <p:cNvSpPr/>
          <p:nvPr/>
        </p:nvSpPr>
        <p:spPr>
          <a:xfrm rot="-5400000">
            <a:off x="4489445" y="3114830"/>
            <a:ext cx="530186" cy="1995211"/>
          </a:xfrm>
          <a:prstGeom prst="curved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>
              <a:solidFill>
                <a:schemeClr val="tx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57214CF-22F3-3F92-F7E2-E208D474DC93}"/>
              </a:ext>
            </a:extLst>
          </p:cNvPr>
          <p:cNvSpPr txBox="1"/>
          <p:nvPr/>
        </p:nvSpPr>
        <p:spPr>
          <a:xfrm>
            <a:off x="4243410" y="4502769"/>
            <a:ext cx="102247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PT" sz="1800">
                <a:solidFill>
                  <a:schemeClr val="bg1"/>
                </a:solidFill>
                <a:latin typeface="Fugaz One"/>
              </a:rPr>
              <a:t>Malha</a:t>
            </a:r>
            <a:endParaRPr lang="pt-PT"/>
          </a:p>
        </p:txBody>
      </p:sp>
      <p:pic>
        <p:nvPicPr>
          <p:cNvPr id="6" name="Imagem 5" descr="Uma imagem com captura de ecrã, roxo, violeta, arte">
            <a:extLst>
              <a:ext uri="{FF2B5EF4-FFF2-40B4-BE49-F238E27FC236}">
                <a16:creationId xmlns:a16="http://schemas.microsoft.com/office/drawing/2014/main" id="{57B63C45-BB73-C92E-3C82-C23D6A5EFC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2896" y="2474403"/>
            <a:ext cx="3861110" cy="19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038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2"/>
          <p:cNvSpPr/>
          <p:nvPr/>
        </p:nvSpPr>
        <p:spPr>
          <a:xfrm>
            <a:off x="227874" y="213615"/>
            <a:ext cx="6242053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title"/>
          </p:nvPr>
        </p:nvSpPr>
        <p:spPr>
          <a:xfrm>
            <a:off x="308799" y="1142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err="1"/>
              <a:t>Comparação</a:t>
            </a:r>
            <a:r>
              <a:rPr lang="en"/>
              <a:t> com </a:t>
            </a:r>
            <a:r>
              <a:rPr lang="en" err="1"/>
              <a:t>Exemplo</a:t>
            </a:r>
            <a:r>
              <a:rPr lang="en"/>
              <a:t> Real</a:t>
            </a:r>
          </a:p>
        </p:txBody>
      </p:sp>
      <p:cxnSp>
        <p:nvCxnSpPr>
          <p:cNvPr id="2" name="Conexão reta unidirecional 1">
            <a:extLst>
              <a:ext uri="{FF2B5EF4-FFF2-40B4-BE49-F238E27FC236}">
                <a16:creationId xmlns:a16="http://schemas.microsoft.com/office/drawing/2014/main" id="{2B51BCCB-093F-3E84-7F6A-6A944870EFF5}"/>
              </a:ext>
            </a:extLst>
          </p:cNvPr>
          <p:cNvCxnSpPr/>
          <p:nvPr/>
        </p:nvCxnSpPr>
        <p:spPr>
          <a:xfrm>
            <a:off x="4200097" y="1129228"/>
            <a:ext cx="15332" cy="3618569"/>
          </a:xfrm>
          <a:prstGeom prst="straightConnector1">
            <a:avLst/>
          </a:prstGeom>
          <a:ln w="57150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 descr="Uma imagem com aeronave, Viagem aérea, aviação, asa">
            <a:extLst>
              <a:ext uri="{FF2B5EF4-FFF2-40B4-BE49-F238E27FC236}">
                <a16:creationId xmlns:a16="http://schemas.microsoft.com/office/drawing/2014/main" id="{0A5D69AF-C8D7-54ED-A788-B596ED8BCC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2286" t="20235" r="13944" b="-293"/>
          <a:stretch/>
        </p:blipFill>
        <p:spPr>
          <a:xfrm>
            <a:off x="480897" y="1841103"/>
            <a:ext cx="3179023" cy="16764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716A963-FE5F-23F4-1AE1-571800B09241}"/>
              </a:ext>
            </a:extLst>
          </p:cNvPr>
          <p:cNvSpPr txBox="1"/>
          <p:nvPr/>
        </p:nvSpPr>
        <p:spPr>
          <a:xfrm>
            <a:off x="1149885" y="3800819"/>
            <a:ext cx="17076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L/D = 10,21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74376CE-1426-A446-77D3-6C8DBC53C7B7}"/>
              </a:ext>
            </a:extLst>
          </p:cNvPr>
          <p:cNvSpPr txBox="1"/>
          <p:nvPr/>
        </p:nvSpPr>
        <p:spPr>
          <a:xfrm>
            <a:off x="6153994" y="3800818"/>
            <a:ext cx="17076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>
                <a:solidFill>
                  <a:schemeClr val="bg1"/>
                </a:solidFill>
                <a:latin typeface="Fugaz One"/>
              </a:rPr>
              <a:t>L/D = 11,54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FACCD51-93C0-1397-837B-2BC8909F14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518" y="1547447"/>
            <a:ext cx="4314129" cy="1971943"/>
          </a:xfrm>
          <a:prstGeom prst="rect">
            <a:avLst/>
          </a:prstGeom>
        </p:spPr>
      </p:pic>
      <p:cxnSp>
        <p:nvCxnSpPr>
          <p:cNvPr id="8" name="Conexão: Curva 7">
            <a:extLst>
              <a:ext uri="{FF2B5EF4-FFF2-40B4-BE49-F238E27FC236}">
                <a16:creationId xmlns:a16="http://schemas.microsoft.com/office/drawing/2014/main" id="{F73CB3C2-BE43-B9E7-6AC6-F26282A9FC94}"/>
              </a:ext>
            </a:extLst>
          </p:cNvPr>
          <p:cNvCxnSpPr/>
          <p:nvPr/>
        </p:nvCxnSpPr>
        <p:spPr>
          <a:xfrm flipV="1">
            <a:off x="6408844" y="1175327"/>
            <a:ext cx="497606" cy="89285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7DC54D-0C70-068F-65C1-7BFFA6BD4E37}"/>
              </a:ext>
            </a:extLst>
          </p:cNvPr>
          <p:cNvSpPr txBox="1"/>
          <p:nvPr/>
        </p:nvSpPr>
        <p:spPr>
          <a:xfrm>
            <a:off x="6906702" y="908471"/>
            <a:ext cx="1575193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100">
                <a:solidFill>
                  <a:schemeClr val="bg1"/>
                </a:solidFill>
                <a:latin typeface="Fugaz One"/>
              </a:rPr>
              <a:t>CONFIGURAÇÃO 5</a:t>
            </a:r>
          </a:p>
        </p:txBody>
      </p:sp>
    </p:spTree>
    <p:extLst>
      <p:ext uri="{BB962C8B-B14F-4D97-AF65-F5344CB8AC3E}">
        <p14:creationId xmlns:p14="http://schemas.microsoft.com/office/powerpoint/2010/main" val="27379336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580D00DB-B914-5FE3-BC8A-886894638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30B7A799-8A55-C157-0A74-622ED96A323D}"/>
              </a:ext>
            </a:extLst>
          </p:cNvPr>
          <p:cNvSpPr/>
          <p:nvPr/>
        </p:nvSpPr>
        <p:spPr>
          <a:xfrm>
            <a:off x="2828100" y="535259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AC5B0CF6-861D-77A6-2A70-911CD5EAA6E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8200" y="2801284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Conclusão</a:t>
            </a:r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62826557-E034-5CBD-7E96-9C1393C79742}"/>
              </a:ext>
            </a:extLst>
          </p:cNvPr>
          <p:cNvSpPr/>
          <p:nvPr/>
        </p:nvSpPr>
        <p:spPr>
          <a:xfrm>
            <a:off x="3777250" y="1470283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F25D086A-0750-A33B-A86B-5D4873F8B393}"/>
              </a:ext>
            </a:extLst>
          </p:cNvPr>
          <p:cNvCxnSpPr>
            <a:stCxn id="237" idx="1"/>
            <a:endCxn id="234" idx="1"/>
          </p:cNvCxnSpPr>
          <p:nvPr/>
        </p:nvCxnSpPr>
        <p:spPr>
          <a:xfrm flipH="1">
            <a:off x="2768050" y="2101483"/>
            <a:ext cx="1009200" cy="1120800"/>
          </a:xfrm>
          <a:prstGeom prst="bentConnector3">
            <a:avLst>
              <a:gd name="adj1" fmla="val 1235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322883F1-C939-2FDD-BB96-FC4045126391}"/>
              </a:ext>
            </a:extLst>
          </p:cNvPr>
          <p:cNvCxnSpPr>
            <a:stCxn id="234" idx="3"/>
            <a:endCxn id="237" idx="3"/>
          </p:cNvCxnSpPr>
          <p:nvPr/>
        </p:nvCxnSpPr>
        <p:spPr>
          <a:xfrm rot="10800000">
            <a:off x="5366500" y="2101384"/>
            <a:ext cx="1009200" cy="1120800"/>
          </a:xfrm>
          <a:prstGeom prst="bentConnector3">
            <a:avLst>
              <a:gd name="adj1" fmla="val -235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742CDEEE-EABC-670B-0647-C017350B573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5200" y="1680584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04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17309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50"/>
          <p:cNvSpPr/>
          <p:nvPr/>
        </p:nvSpPr>
        <p:spPr>
          <a:xfrm>
            <a:off x="1915125" y="315400"/>
            <a:ext cx="5313600" cy="451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48" name="Google Shape;74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4506" y="315400"/>
            <a:ext cx="2154985" cy="2089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9" name="Google Shape;749;p50"/>
          <p:cNvGrpSpPr/>
          <p:nvPr/>
        </p:nvGrpSpPr>
        <p:grpSpPr>
          <a:xfrm flipH="1">
            <a:off x="2041400" y="1717225"/>
            <a:ext cx="898346" cy="1888600"/>
            <a:chOff x="6908048" y="1202225"/>
            <a:chExt cx="898346" cy="1888600"/>
          </a:xfrm>
        </p:grpSpPr>
        <p:cxnSp>
          <p:nvCxnSpPr>
            <p:cNvPr id="750" name="Google Shape;750;p50"/>
            <p:cNvCxnSpPr>
              <a:stCxn id="751" idx="1"/>
              <a:endCxn id="752" idx="2"/>
            </p:cNvCxnSpPr>
            <p:nvPr/>
          </p:nvCxnSpPr>
          <p:spPr>
            <a:xfrm rot="10800000">
              <a:off x="6978093" y="1237125"/>
              <a:ext cx="828300" cy="1853700"/>
            </a:xfrm>
            <a:prstGeom prst="bentConnector3">
              <a:avLst>
                <a:gd name="adj1" fmla="val -2874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2" name="Google Shape;752;p50"/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3" name="Google Shape;753;p50"/>
          <p:cNvGrpSpPr/>
          <p:nvPr/>
        </p:nvGrpSpPr>
        <p:grpSpPr>
          <a:xfrm>
            <a:off x="6204241" y="1717225"/>
            <a:ext cx="898159" cy="1888600"/>
            <a:chOff x="6908048" y="1202225"/>
            <a:chExt cx="898159" cy="1888600"/>
          </a:xfrm>
        </p:grpSpPr>
        <p:cxnSp>
          <p:nvCxnSpPr>
            <p:cNvPr id="754" name="Google Shape;754;p50"/>
            <p:cNvCxnSpPr>
              <a:stCxn id="751" idx="3"/>
              <a:endCxn id="755" idx="2"/>
            </p:cNvCxnSpPr>
            <p:nvPr/>
          </p:nvCxnSpPr>
          <p:spPr>
            <a:xfrm rot="10800000">
              <a:off x="6977907" y="1237125"/>
              <a:ext cx="828300" cy="1853700"/>
            </a:xfrm>
            <a:prstGeom prst="bentConnector3">
              <a:avLst>
                <a:gd name="adj1" fmla="val -28749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55" name="Google Shape;755;p50"/>
            <p:cNvSpPr/>
            <p:nvPr/>
          </p:nvSpPr>
          <p:spPr>
            <a:xfrm flipH="1">
              <a:off x="6908048" y="12022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" name="Google Shape;751;p50"/>
          <p:cNvSpPr txBox="1">
            <a:spLocks noGrp="1"/>
          </p:cNvSpPr>
          <p:nvPr>
            <p:ph type="title"/>
          </p:nvPr>
        </p:nvSpPr>
        <p:spPr>
          <a:xfrm>
            <a:off x="2041400" y="2607575"/>
            <a:ext cx="5061000" cy="199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Questões?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E05ABB16-AEAD-9A63-53B2-B0D09099E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>
            <a:extLst>
              <a:ext uri="{FF2B5EF4-FFF2-40B4-BE49-F238E27FC236}">
                <a16:creationId xmlns:a16="http://schemas.microsoft.com/office/drawing/2014/main" id="{25AD3680-C32E-4C8F-A315-271E3456973A}"/>
              </a:ext>
            </a:extLst>
          </p:cNvPr>
          <p:cNvSpPr/>
          <p:nvPr/>
        </p:nvSpPr>
        <p:spPr>
          <a:xfrm>
            <a:off x="-86598" y="390025"/>
            <a:ext cx="4324800" cy="38844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9">
            <a:extLst>
              <a:ext uri="{FF2B5EF4-FFF2-40B4-BE49-F238E27FC236}">
                <a16:creationId xmlns:a16="http://schemas.microsoft.com/office/drawing/2014/main" id="{092A19DE-6EA9-33ED-E5FC-B9184699DA43}"/>
              </a:ext>
            </a:extLst>
          </p:cNvPr>
          <p:cNvSpPr/>
          <p:nvPr/>
        </p:nvSpPr>
        <p:spPr>
          <a:xfrm>
            <a:off x="4795957" y="761425"/>
            <a:ext cx="3635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9">
            <a:extLst>
              <a:ext uri="{FF2B5EF4-FFF2-40B4-BE49-F238E27FC236}">
                <a16:creationId xmlns:a16="http://schemas.microsoft.com/office/drawing/2014/main" id="{351B973A-7529-2E71-8734-A0C3C0B532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461203" y="2448479"/>
            <a:ext cx="2415302" cy="148724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pt-PT" dirty="0"/>
              <a:t>Vigilância 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pt-PT" dirty="0"/>
              <a:t>Reconhecimento</a:t>
            </a:r>
          </a:p>
          <a:p>
            <a:pPr marL="457200" lvl="0" indent="-292100" algn="l" rtl="0">
              <a:spcBef>
                <a:spcPts val="1600"/>
              </a:spcBef>
              <a:spcAft>
                <a:spcPts val="0"/>
              </a:spcAft>
              <a:buSzPts val="1000"/>
              <a:buChar char="●"/>
            </a:pPr>
            <a:r>
              <a:rPr lang="pt-PT" dirty="0"/>
              <a:t>Ataques de precisão</a:t>
            </a:r>
            <a:endParaRPr dirty="0"/>
          </a:p>
        </p:txBody>
      </p:sp>
      <p:sp>
        <p:nvSpPr>
          <p:cNvPr id="343" name="Google Shape;343;p39">
            <a:extLst>
              <a:ext uri="{FF2B5EF4-FFF2-40B4-BE49-F238E27FC236}">
                <a16:creationId xmlns:a16="http://schemas.microsoft.com/office/drawing/2014/main" id="{18207B62-A6C7-96C4-B9E3-70E97B91B032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048733" y="1378700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Drone de combate</a:t>
            </a:r>
            <a:endParaRPr dirty="0"/>
          </a:p>
        </p:txBody>
      </p:sp>
      <p:grpSp>
        <p:nvGrpSpPr>
          <p:cNvPr id="346" name="Google Shape;346;p39">
            <a:extLst>
              <a:ext uri="{FF2B5EF4-FFF2-40B4-BE49-F238E27FC236}">
                <a16:creationId xmlns:a16="http://schemas.microsoft.com/office/drawing/2014/main" id="{8F224F91-9A5F-6FFB-57B6-4D7C19C4F458}"/>
              </a:ext>
            </a:extLst>
          </p:cNvPr>
          <p:cNvGrpSpPr/>
          <p:nvPr/>
        </p:nvGrpSpPr>
        <p:grpSpPr>
          <a:xfrm flipH="1">
            <a:off x="8361457" y="1003825"/>
            <a:ext cx="82600" cy="3430300"/>
            <a:chOff x="5804100" y="2536025"/>
            <a:chExt cx="82600" cy="3430300"/>
          </a:xfrm>
        </p:grpSpPr>
        <p:sp>
          <p:nvSpPr>
            <p:cNvPr id="347" name="Google Shape;347;p39">
              <a:extLst>
                <a:ext uri="{FF2B5EF4-FFF2-40B4-BE49-F238E27FC236}">
                  <a16:creationId xmlns:a16="http://schemas.microsoft.com/office/drawing/2014/main" id="{FC3E96DB-0F37-0F2B-32BB-88F4F119BC46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348" name="Google Shape;348;p39">
              <a:extLst>
                <a:ext uri="{FF2B5EF4-FFF2-40B4-BE49-F238E27FC236}">
                  <a16:creationId xmlns:a16="http://schemas.microsoft.com/office/drawing/2014/main" id="{9DCB110E-2ACC-3E76-0AC8-1B607B7D912C}"/>
                </a:ext>
              </a:extLst>
            </p:cNvPr>
            <p:cNvCxnSpPr>
              <a:stCxn id="347" idx="2"/>
              <a:endCxn id="341" idx="3"/>
            </p:cNvCxnSpPr>
            <p:nvPr/>
          </p:nvCxnSpPr>
          <p:spPr>
            <a:xfrm flipH="1" flipV="1">
              <a:off x="5804100" y="2536025"/>
              <a:ext cx="12700" cy="3395350"/>
            </a:xfrm>
            <a:prstGeom prst="bentConnector3">
              <a:avLst>
                <a:gd name="adj1" fmla="val 4141457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49" name="Google Shape;349;p39">
            <a:extLst>
              <a:ext uri="{FF2B5EF4-FFF2-40B4-BE49-F238E27FC236}">
                <a16:creationId xmlns:a16="http://schemas.microsoft.com/office/drawing/2014/main" id="{2D7707DE-522C-B854-5449-C93A6C6DDFC6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5048709" y="1362225"/>
            <a:ext cx="666450" cy="589175"/>
          </a:xfrm>
          <a:prstGeom prst="bentConnector3">
            <a:avLst>
              <a:gd name="adj1" fmla="val -3430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0" name="Google Shape;350;p39">
            <a:extLst>
              <a:ext uri="{FF2B5EF4-FFF2-40B4-BE49-F238E27FC236}">
                <a16:creationId xmlns:a16="http://schemas.microsoft.com/office/drawing/2014/main" id="{2EAAED67-CA76-7233-5B88-8090A29265CD}"/>
              </a:ext>
            </a:extLst>
          </p:cNvPr>
          <p:cNvCxnSpPr>
            <a:cxnSpLocks/>
          </p:cNvCxnSpPr>
          <p:nvPr/>
        </p:nvCxnSpPr>
        <p:spPr>
          <a:xfrm flipH="1">
            <a:off x="7596871" y="1362224"/>
            <a:ext cx="666450" cy="589175"/>
          </a:xfrm>
          <a:prstGeom prst="bentConnector3">
            <a:avLst>
              <a:gd name="adj1" fmla="val -3430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51" name="Google Shape;351;p39">
            <a:extLst>
              <a:ext uri="{FF2B5EF4-FFF2-40B4-BE49-F238E27FC236}">
                <a16:creationId xmlns:a16="http://schemas.microsoft.com/office/drawing/2014/main" id="{D0AFDC76-7FEF-4637-C309-534D6AE0918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22209" y="691725"/>
            <a:ext cx="3243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</a:rPr>
              <a:t>Bayraktar TB2</a:t>
            </a:r>
            <a:endParaRPr lang="pt-PT" dirty="0">
              <a:solidFill>
                <a:schemeClr val="dk1"/>
              </a:solidFill>
            </a:endParaRPr>
          </a:p>
        </p:txBody>
      </p:sp>
      <p:pic>
        <p:nvPicPr>
          <p:cNvPr id="3" name="Imagem 2" descr="Uma imagem com transporte, plaina, aeronave, aviação">
            <a:extLst>
              <a:ext uri="{FF2B5EF4-FFF2-40B4-BE49-F238E27FC236}">
                <a16:creationId xmlns:a16="http://schemas.microsoft.com/office/drawing/2014/main" id="{83EF42AE-E780-145F-532D-BBC2874D17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33" t="42107" r="-1421"/>
          <a:stretch/>
        </p:blipFill>
        <p:spPr>
          <a:xfrm>
            <a:off x="183075" y="1542455"/>
            <a:ext cx="4330433" cy="176511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39B91BC-53F6-0FB4-59E5-CCF9BA8F2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746" y="3494564"/>
            <a:ext cx="1243979" cy="793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A2DCD4A-7C3B-6501-7B9D-6FA74F5CB0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325" t="70966" r="60732" b="13858"/>
          <a:stretch/>
        </p:blipFill>
        <p:spPr>
          <a:xfrm>
            <a:off x="2178069" y="3417726"/>
            <a:ext cx="1982238" cy="89328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8" name="Conexão reta unidirecional 7">
            <a:extLst>
              <a:ext uri="{FF2B5EF4-FFF2-40B4-BE49-F238E27FC236}">
                <a16:creationId xmlns:a16="http://schemas.microsoft.com/office/drawing/2014/main" id="{EEEB62D6-DF01-28F5-0FF3-F0E29B502842}"/>
              </a:ext>
            </a:extLst>
          </p:cNvPr>
          <p:cNvCxnSpPr>
            <a:cxnSpLocks/>
          </p:cNvCxnSpPr>
          <p:nvPr/>
        </p:nvCxnSpPr>
        <p:spPr>
          <a:xfrm flipH="1">
            <a:off x="1045735" y="2920091"/>
            <a:ext cx="260157" cy="49763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xão reta unidirecional 9">
            <a:extLst>
              <a:ext uri="{FF2B5EF4-FFF2-40B4-BE49-F238E27FC236}">
                <a16:creationId xmlns:a16="http://schemas.microsoft.com/office/drawing/2014/main" id="{A3F62788-7E2D-BF17-AF1E-3FA80F8BCEE5}"/>
              </a:ext>
            </a:extLst>
          </p:cNvPr>
          <p:cNvCxnSpPr>
            <a:cxnSpLocks/>
          </p:cNvCxnSpPr>
          <p:nvPr/>
        </p:nvCxnSpPr>
        <p:spPr>
          <a:xfrm>
            <a:off x="2672242" y="2627694"/>
            <a:ext cx="233672" cy="58479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m 13" descr="Uma imagem com preto e branco">
            <a:extLst>
              <a:ext uri="{FF2B5EF4-FFF2-40B4-BE49-F238E27FC236}">
                <a16:creationId xmlns:a16="http://schemas.microsoft.com/office/drawing/2014/main" id="{FE2F0A22-8A2A-5BFA-608B-9F8670C5FF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74172">
            <a:off x="238820" y="537838"/>
            <a:ext cx="1870668" cy="1104000"/>
          </a:xfrm>
          <a:prstGeom prst="rect">
            <a:avLst/>
          </a:prstGeom>
        </p:spPr>
      </p:pic>
      <p:pic>
        <p:nvPicPr>
          <p:cNvPr id="15" name="Imagem 14" descr="Uma imagem com captura de ecrã, plaina">
            <a:extLst>
              <a:ext uri="{FF2B5EF4-FFF2-40B4-BE49-F238E27FC236}">
                <a16:creationId xmlns:a16="http://schemas.microsoft.com/office/drawing/2014/main" id="{297AC2A2-D477-429F-60B9-1D86DEBFB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357671">
            <a:off x="2117555" y="-319898"/>
            <a:ext cx="2027107" cy="1907361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C60B258F-7927-300B-8DDC-0348C9F3CD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7369" y="2455696"/>
            <a:ext cx="2184927" cy="1435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54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>
          <a:extLst>
            <a:ext uri="{FF2B5EF4-FFF2-40B4-BE49-F238E27FC236}">
              <a16:creationId xmlns:a16="http://schemas.microsoft.com/office/drawing/2014/main" id="{B4C16C68-28FE-0D9B-0E1B-6020266A4A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54">
            <a:extLst>
              <a:ext uri="{FF2B5EF4-FFF2-40B4-BE49-F238E27FC236}">
                <a16:creationId xmlns:a16="http://schemas.microsoft.com/office/drawing/2014/main" id="{5433CD4A-53F0-42E2-9C22-925F081CACDE}"/>
              </a:ext>
            </a:extLst>
          </p:cNvPr>
          <p:cNvSpPr/>
          <p:nvPr/>
        </p:nvSpPr>
        <p:spPr>
          <a:xfrm>
            <a:off x="202700" y="1303470"/>
            <a:ext cx="3239310" cy="328065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6" name="Google Shape;826;p54">
            <a:extLst>
              <a:ext uri="{FF2B5EF4-FFF2-40B4-BE49-F238E27FC236}">
                <a16:creationId xmlns:a16="http://schemas.microsoft.com/office/drawing/2014/main" id="{A5EE319A-0EA5-E270-ACBD-EF18731E7737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2" name="Google Shape;862;p54">
            <a:extLst>
              <a:ext uri="{FF2B5EF4-FFF2-40B4-BE49-F238E27FC236}">
                <a16:creationId xmlns:a16="http://schemas.microsoft.com/office/drawing/2014/main" id="{DBEF4D0E-D8BF-765D-CFC9-484CD1A1E162}"/>
              </a:ext>
            </a:extLst>
          </p:cNvPr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863" name="Google Shape;863;p54">
              <a:extLst>
                <a:ext uri="{FF2B5EF4-FFF2-40B4-BE49-F238E27FC236}">
                  <a16:creationId xmlns:a16="http://schemas.microsoft.com/office/drawing/2014/main" id="{A0D31586-87D9-7ED0-A44A-57075035FBD6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4" name="Google Shape;864;p54">
              <a:extLst>
                <a:ext uri="{FF2B5EF4-FFF2-40B4-BE49-F238E27FC236}">
                  <a16:creationId xmlns:a16="http://schemas.microsoft.com/office/drawing/2014/main" id="{FCF5B7E3-E4DB-9D55-E44D-D2B75B4D0C12}"/>
                </a:ext>
              </a:extLst>
            </p:cNvPr>
            <p:cNvCxnSpPr>
              <a:stCxn id="863" idx="2"/>
              <a:endCxn id="826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65" name="Google Shape;865;p54">
            <a:extLst>
              <a:ext uri="{FF2B5EF4-FFF2-40B4-BE49-F238E27FC236}">
                <a16:creationId xmlns:a16="http://schemas.microsoft.com/office/drawing/2014/main" id="{6D93D731-6FE1-DF7E-AA4C-5604F7A165E1}"/>
              </a:ext>
            </a:extLst>
          </p:cNvPr>
          <p:cNvGrpSpPr/>
          <p:nvPr/>
        </p:nvGrpSpPr>
        <p:grpSpPr>
          <a:xfrm flipH="1">
            <a:off x="8567798" y="860388"/>
            <a:ext cx="171000" cy="2932050"/>
            <a:chOff x="5816800" y="2392488"/>
            <a:chExt cx="171000" cy="2932050"/>
          </a:xfrm>
        </p:grpSpPr>
        <p:sp>
          <p:nvSpPr>
            <p:cNvPr id="866" name="Google Shape;866;p54">
              <a:extLst>
                <a:ext uri="{FF2B5EF4-FFF2-40B4-BE49-F238E27FC236}">
                  <a16:creationId xmlns:a16="http://schemas.microsoft.com/office/drawing/2014/main" id="{57FE0D5F-DDC0-9D90-7092-B0E5DF42449B}"/>
                </a:ext>
              </a:extLst>
            </p:cNvPr>
            <p:cNvSpPr/>
            <p:nvPr/>
          </p:nvSpPr>
          <p:spPr>
            <a:xfrm>
              <a:off x="5816800" y="5254638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867" name="Google Shape;867;p54">
              <a:extLst>
                <a:ext uri="{FF2B5EF4-FFF2-40B4-BE49-F238E27FC236}">
                  <a16:creationId xmlns:a16="http://schemas.microsoft.com/office/drawing/2014/main" id="{DD3AD2F3-E096-5722-73FF-A5749870326E}"/>
                </a:ext>
              </a:extLst>
            </p:cNvPr>
            <p:cNvCxnSpPr>
              <a:stCxn id="866" idx="2"/>
              <a:endCxn id="826" idx="3"/>
            </p:cNvCxnSpPr>
            <p:nvPr/>
          </p:nvCxnSpPr>
          <p:spPr>
            <a:xfrm rot="10800000" flipH="1">
              <a:off x="5816800" y="2392488"/>
              <a:ext cx="171000" cy="2897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71" name="Google Shape;871;p54">
            <a:extLst>
              <a:ext uri="{FF2B5EF4-FFF2-40B4-BE49-F238E27FC236}">
                <a16:creationId xmlns:a16="http://schemas.microsoft.com/office/drawing/2014/main" id="{7B89C1C3-9DA8-872D-28D8-1B4BD2D72F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1"/>
                </a:solidFill>
              </a:rPr>
              <a:t>Bayraktar TB2 - Dimensões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3" name="Imagem 2" descr="Uma imagem com transporte, plaina, aeronave, aviação">
            <a:extLst>
              <a:ext uri="{FF2B5EF4-FFF2-40B4-BE49-F238E27FC236}">
                <a16:creationId xmlns:a16="http://schemas.microsoft.com/office/drawing/2014/main" id="{F4E1FF11-40EE-13FD-7C2B-92274E9C71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33" t="42107" r="-1421"/>
          <a:stretch/>
        </p:blipFill>
        <p:spPr>
          <a:xfrm>
            <a:off x="261404" y="2308938"/>
            <a:ext cx="3375787" cy="1375993"/>
          </a:xfrm>
          <a:prstGeom prst="rect">
            <a:avLst/>
          </a:prstGeom>
        </p:spPr>
      </p:pic>
      <p:pic>
        <p:nvPicPr>
          <p:cNvPr id="2" name="Picture 4">
            <a:extLst>
              <a:ext uri="{FF2B5EF4-FFF2-40B4-BE49-F238E27FC236}">
                <a16:creationId xmlns:a16="http://schemas.microsoft.com/office/drawing/2014/main" id="{29400B05-F041-0E9A-0650-F9107C84C42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833" r="22533" b="11958"/>
          <a:stretch/>
        </p:blipFill>
        <p:spPr>
          <a:xfrm>
            <a:off x="3781074" y="1344975"/>
            <a:ext cx="5016428" cy="33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5326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>
          <a:extLst>
            <a:ext uri="{FF2B5EF4-FFF2-40B4-BE49-F238E27FC236}">
              <a16:creationId xmlns:a16="http://schemas.microsoft.com/office/drawing/2014/main" id="{A22B5BCD-1EA7-7B56-58FA-B48880070B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5">
            <a:extLst>
              <a:ext uri="{FF2B5EF4-FFF2-40B4-BE49-F238E27FC236}">
                <a16:creationId xmlns:a16="http://schemas.microsoft.com/office/drawing/2014/main" id="{5DD30730-70C3-2504-E781-4F231699D5FF}"/>
              </a:ext>
            </a:extLst>
          </p:cNvPr>
          <p:cNvSpPr/>
          <p:nvPr/>
        </p:nvSpPr>
        <p:spPr>
          <a:xfrm>
            <a:off x="2686567" y="880312"/>
            <a:ext cx="3679500" cy="33348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5">
            <a:extLst>
              <a:ext uri="{FF2B5EF4-FFF2-40B4-BE49-F238E27FC236}">
                <a16:creationId xmlns:a16="http://schemas.microsoft.com/office/drawing/2014/main" id="{EA251C56-532D-19F8-6506-3ECB47F443DC}"/>
              </a:ext>
            </a:extLst>
          </p:cNvPr>
          <p:cNvSpPr/>
          <p:nvPr/>
        </p:nvSpPr>
        <p:spPr>
          <a:xfrm>
            <a:off x="529098" y="106191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" name="Google Shape;963;p55">
            <a:extLst>
              <a:ext uri="{FF2B5EF4-FFF2-40B4-BE49-F238E27FC236}">
                <a16:creationId xmlns:a16="http://schemas.microsoft.com/office/drawing/2014/main" id="{562F84F6-F9FB-5DC0-86F6-9D11001216E5}"/>
              </a:ext>
            </a:extLst>
          </p:cNvPr>
          <p:cNvGrpSpPr/>
          <p:nvPr/>
        </p:nvGrpSpPr>
        <p:grpSpPr>
          <a:xfrm>
            <a:off x="405288" y="348591"/>
            <a:ext cx="123810" cy="4085634"/>
            <a:chOff x="5816800" y="1880691"/>
            <a:chExt cx="123810" cy="4085634"/>
          </a:xfrm>
        </p:grpSpPr>
        <p:sp>
          <p:nvSpPr>
            <p:cNvPr id="964" name="Google Shape;964;p55">
              <a:extLst>
                <a:ext uri="{FF2B5EF4-FFF2-40B4-BE49-F238E27FC236}">
                  <a16:creationId xmlns:a16="http://schemas.microsoft.com/office/drawing/2014/main" id="{23F8A600-1FBD-1D00-D943-C2297E6ACFA0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5" name="Google Shape;965;p55">
              <a:extLst>
                <a:ext uri="{FF2B5EF4-FFF2-40B4-BE49-F238E27FC236}">
                  <a16:creationId xmlns:a16="http://schemas.microsoft.com/office/drawing/2014/main" id="{2CB9917A-F264-B4AF-5062-E6AC4C4E5607}"/>
                </a:ext>
              </a:extLst>
            </p:cNvPr>
            <p:cNvCxnSpPr>
              <a:stCxn id="964" idx="2"/>
              <a:endCxn id="877" idx="1"/>
            </p:cNvCxnSpPr>
            <p:nvPr/>
          </p:nvCxnSpPr>
          <p:spPr>
            <a:xfrm rot="10800000" flipH="1">
              <a:off x="5816800" y="1880691"/>
              <a:ext cx="123810" cy="4050684"/>
            </a:xfrm>
            <a:prstGeom prst="bentConnector3">
              <a:avLst>
                <a:gd name="adj1" fmla="val -18463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6" name="Google Shape;966;p55">
            <a:extLst>
              <a:ext uri="{FF2B5EF4-FFF2-40B4-BE49-F238E27FC236}">
                <a16:creationId xmlns:a16="http://schemas.microsoft.com/office/drawing/2014/main" id="{A3788B05-2AEF-8815-38DF-8DD9802BFBC4}"/>
              </a:ext>
            </a:extLst>
          </p:cNvPr>
          <p:cNvGrpSpPr/>
          <p:nvPr/>
        </p:nvGrpSpPr>
        <p:grpSpPr>
          <a:xfrm flipH="1">
            <a:off x="8274478" y="354286"/>
            <a:ext cx="259714" cy="4079939"/>
            <a:chOff x="5626986" y="1886386"/>
            <a:chExt cx="259714" cy="4079939"/>
          </a:xfrm>
        </p:grpSpPr>
        <p:sp>
          <p:nvSpPr>
            <p:cNvPr id="967" name="Google Shape;967;p55">
              <a:extLst>
                <a:ext uri="{FF2B5EF4-FFF2-40B4-BE49-F238E27FC236}">
                  <a16:creationId xmlns:a16="http://schemas.microsoft.com/office/drawing/2014/main" id="{1E7FA43E-ABCD-773D-06A7-58988144D893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8" name="Google Shape;968;p55">
              <a:extLst>
                <a:ext uri="{FF2B5EF4-FFF2-40B4-BE49-F238E27FC236}">
                  <a16:creationId xmlns:a16="http://schemas.microsoft.com/office/drawing/2014/main" id="{57D9107C-721B-BBF2-8A92-06661011A3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6986" y="1886386"/>
              <a:ext cx="218300" cy="4050684"/>
            </a:xfrm>
            <a:prstGeom prst="bentConnector3">
              <a:avLst>
                <a:gd name="adj1" fmla="val 22561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9" name="Google Shape;969;p55">
            <a:extLst>
              <a:ext uri="{FF2B5EF4-FFF2-40B4-BE49-F238E27FC236}">
                <a16:creationId xmlns:a16="http://schemas.microsoft.com/office/drawing/2014/main" id="{6F27CAC3-EEB2-592E-E105-3D07F5780E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748" y="277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Bayraktar TB2 - Componentes</a:t>
            </a:r>
            <a:endParaRPr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5">
                <a:extLst>
                  <a:ext uri="{FF2B5EF4-FFF2-40B4-BE49-F238E27FC236}">
                    <a16:creationId xmlns:a16="http://schemas.microsoft.com/office/drawing/2014/main" id="{6DAC9281-FF6C-D99D-D4BE-BB4BE18D2F6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68829296"/>
                  </p:ext>
                </p:extLst>
              </p:nvPr>
            </p:nvGraphicFramePr>
            <p:xfrm rot="21394692">
              <a:off x="1603915" y="1392190"/>
              <a:ext cx="6046499" cy="2418678"/>
            </p:xfrm>
            <a:graphic>
              <a:graphicData uri="http://schemas.microsoft.com/office/drawing/2017/model3d">
                <am3d:model3d r:embed="rId3">
                  <am3d:spPr>
                    <a:xfrm rot="21394692">
                      <a:off x="0" y="0"/>
                      <a:ext cx="6046499" cy="2418678"/>
                    </a:xfrm>
                    <a:prstGeom prst="rect">
                      <a:avLst/>
                    </a:prstGeom>
                  </am3d:spPr>
                  <am3d:camera>
                    <am3d:pos x="0" y="0" z="52923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283" d="1000000"/>
                    <am3d:preTrans dx="0" dy="8613478" dz="1194704"/>
                    <am3d:scale>
                      <am3d:sx n="1000000" d="1000000"/>
                      <am3d:sy n="1000000" d="1000000"/>
                      <am3d:sz n="1000000" d="1000000"/>
                    </am3d:scale>
                    <am3d:rot ax="7725726" ay="112766" az="-1403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39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5">
                <a:extLst>
                  <a:ext uri="{FF2B5EF4-FFF2-40B4-BE49-F238E27FC236}">
                    <a16:creationId xmlns:a16="http://schemas.microsoft.com/office/drawing/2014/main" id="{6DAC9281-FF6C-D99D-D4BE-BB4BE18D2F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94692">
                <a:off x="1603915" y="1392190"/>
                <a:ext cx="6046499" cy="2418678"/>
              </a:xfrm>
              <a:prstGeom prst="rect">
                <a:avLst/>
              </a:prstGeom>
            </p:spPr>
          </p:pic>
        </mc:Fallback>
      </mc:AlternateContent>
      <p:cxnSp>
        <p:nvCxnSpPr>
          <p:cNvPr id="44" name="Conexão: Curva 43">
            <a:extLst>
              <a:ext uri="{FF2B5EF4-FFF2-40B4-BE49-F238E27FC236}">
                <a16:creationId xmlns:a16="http://schemas.microsoft.com/office/drawing/2014/main" id="{C1127F6F-5AB8-D26D-1DA9-A493B6C3F77C}"/>
              </a:ext>
            </a:extLst>
          </p:cNvPr>
          <p:cNvCxnSpPr>
            <a:cxnSpLocks/>
            <a:endCxn id="2052" idx="1"/>
          </p:cNvCxnSpPr>
          <p:nvPr/>
        </p:nvCxnSpPr>
        <p:spPr>
          <a:xfrm>
            <a:off x="5242369" y="3574419"/>
            <a:ext cx="584702" cy="457658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2" name="Picture 4" descr="A white airplane on a black background&#10;&#10;Description automatically generated">
            <a:extLst>
              <a:ext uri="{FF2B5EF4-FFF2-40B4-BE49-F238E27FC236}">
                <a16:creationId xmlns:a16="http://schemas.microsoft.com/office/drawing/2014/main" id="{26F824DC-E017-3512-1064-66F559208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7071" y="3171801"/>
            <a:ext cx="2187331" cy="172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7" name="Conexão: Curva 46">
            <a:extLst>
              <a:ext uri="{FF2B5EF4-FFF2-40B4-BE49-F238E27FC236}">
                <a16:creationId xmlns:a16="http://schemas.microsoft.com/office/drawing/2014/main" id="{041D1A94-7635-EE59-E6BE-8269C4D7354A}"/>
              </a:ext>
            </a:extLst>
          </p:cNvPr>
          <p:cNvCxnSpPr>
            <a:cxnSpLocks/>
          </p:cNvCxnSpPr>
          <p:nvPr/>
        </p:nvCxnSpPr>
        <p:spPr>
          <a:xfrm rot="16200000" flipV="1">
            <a:off x="1367151" y="1974298"/>
            <a:ext cx="622781" cy="22274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4" name="Picture 6" descr="A grey object with wheels&#10;&#10;Description automatically generated">
            <a:extLst>
              <a:ext uri="{FF2B5EF4-FFF2-40B4-BE49-F238E27FC236}">
                <a16:creationId xmlns:a16="http://schemas.microsoft.com/office/drawing/2014/main" id="{BB0FA78B-B9A2-73C9-FE92-CE5C06EE3E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40" t="9205" r="20891" b="7833"/>
          <a:stretch/>
        </p:blipFill>
        <p:spPr bwMode="auto">
          <a:xfrm rot="581187">
            <a:off x="2584865" y="3671452"/>
            <a:ext cx="860525" cy="123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Uma imagem com dispositivo, turbina, Turbina eólica, moinho de vento">
            <a:extLst>
              <a:ext uri="{FF2B5EF4-FFF2-40B4-BE49-F238E27FC236}">
                <a16:creationId xmlns:a16="http://schemas.microsoft.com/office/drawing/2014/main" id="{601F4223-DF1C-B741-E91A-87CBD6F84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84" t="3895"/>
          <a:stretch/>
        </p:blipFill>
        <p:spPr bwMode="auto">
          <a:xfrm>
            <a:off x="5857734" y="686425"/>
            <a:ext cx="1099493" cy="1285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 wheel with a black tire&#10;&#10;Description automatically generated">
            <a:extLst>
              <a:ext uri="{FF2B5EF4-FFF2-40B4-BE49-F238E27FC236}">
                <a16:creationId xmlns:a16="http://schemas.microsoft.com/office/drawing/2014/main" id="{1011AEFB-1851-0F36-41AC-83A3C4CA3E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4" t="10123" r="5671" b="3803"/>
          <a:stretch/>
        </p:blipFill>
        <p:spPr bwMode="auto">
          <a:xfrm>
            <a:off x="1588614" y="3643510"/>
            <a:ext cx="1056113" cy="114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Uma imagem com ferramenta, moldura">
            <a:extLst>
              <a:ext uri="{FF2B5EF4-FFF2-40B4-BE49-F238E27FC236}">
                <a16:creationId xmlns:a16="http://schemas.microsoft.com/office/drawing/2014/main" id="{86634ECC-19DE-6930-0C0A-5DC236D27F5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8" t="8477" r="6584" b="17115"/>
          <a:stretch/>
        </p:blipFill>
        <p:spPr bwMode="auto">
          <a:xfrm>
            <a:off x="7047467" y="906238"/>
            <a:ext cx="1780424" cy="962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0" name="Conexão: Curva 49">
            <a:extLst>
              <a:ext uri="{FF2B5EF4-FFF2-40B4-BE49-F238E27FC236}">
                <a16:creationId xmlns:a16="http://schemas.microsoft.com/office/drawing/2014/main" id="{BB7079E7-1121-D9ED-EE5C-A9A6CE5E07B3}"/>
              </a:ext>
            </a:extLst>
          </p:cNvPr>
          <p:cNvCxnSpPr>
            <a:cxnSpLocks/>
            <a:endCxn id="2054" idx="3"/>
          </p:cNvCxnSpPr>
          <p:nvPr/>
        </p:nvCxnSpPr>
        <p:spPr>
          <a:xfrm rot="5400000">
            <a:off x="3428503" y="3707305"/>
            <a:ext cx="664971" cy="643464"/>
          </a:xfrm>
          <a:prstGeom prst="curved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xão: Curva 57">
            <a:extLst>
              <a:ext uri="{FF2B5EF4-FFF2-40B4-BE49-F238E27FC236}">
                <a16:creationId xmlns:a16="http://schemas.microsoft.com/office/drawing/2014/main" id="{5660E6A4-19C1-57F9-6D8E-692E2AD3A5AC}"/>
              </a:ext>
            </a:extLst>
          </p:cNvPr>
          <p:cNvCxnSpPr>
            <a:cxnSpLocks/>
          </p:cNvCxnSpPr>
          <p:nvPr/>
        </p:nvCxnSpPr>
        <p:spPr>
          <a:xfrm flipV="1">
            <a:off x="5099824" y="1213899"/>
            <a:ext cx="667670" cy="19115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3" name="Imagem 972">
            <a:extLst>
              <a:ext uri="{FF2B5EF4-FFF2-40B4-BE49-F238E27FC236}">
                <a16:creationId xmlns:a16="http://schemas.microsoft.com/office/drawing/2014/main" id="{8472B332-9FE3-DC77-BD73-77CFF52A19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672" y="626638"/>
            <a:ext cx="3273836" cy="1591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90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>
          <a:extLst>
            <a:ext uri="{FF2B5EF4-FFF2-40B4-BE49-F238E27FC236}">
              <a16:creationId xmlns:a16="http://schemas.microsoft.com/office/drawing/2014/main" id="{D8FF0C3F-036F-F4F4-BE70-5607B28C8D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5">
            <a:extLst>
              <a:ext uri="{FF2B5EF4-FFF2-40B4-BE49-F238E27FC236}">
                <a16:creationId xmlns:a16="http://schemas.microsoft.com/office/drawing/2014/main" id="{0A27AE77-8508-A665-E61B-E8EB53D5EFEA}"/>
              </a:ext>
            </a:extLst>
          </p:cNvPr>
          <p:cNvSpPr/>
          <p:nvPr/>
        </p:nvSpPr>
        <p:spPr>
          <a:xfrm>
            <a:off x="2665142" y="582368"/>
            <a:ext cx="3679500" cy="33348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5">
            <a:extLst>
              <a:ext uri="{FF2B5EF4-FFF2-40B4-BE49-F238E27FC236}">
                <a16:creationId xmlns:a16="http://schemas.microsoft.com/office/drawing/2014/main" id="{E1E1B81C-1E26-F34D-3B15-48B4DC7A8A05}"/>
              </a:ext>
            </a:extLst>
          </p:cNvPr>
          <p:cNvSpPr/>
          <p:nvPr/>
        </p:nvSpPr>
        <p:spPr>
          <a:xfrm>
            <a:off x="529098" y="106191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3" name="Google Shape;963;p55">
            <a:extLst>
              <a:ext uri="{FF2B5EF4-FFF2-40B4-BE49-F238E27FC236}">
                <a16:creationId xmlns:a16="http://schemas.microsoft.com/office/drawing/2014/main" id="{3615AEA0-506A-A189-3668-ACD5D95D0BC6}"/>
              </a:ext>
            </a:extLst>
          </p:cNvPr>
          <p:cNvGrpSpPr/>
          <p:nvPr/>
        </p:nvGrpSpPr>
        <p:grpSpPr>
          <a:xfrm>
            <a:off x="405288" y="348591"/>
            <a:ext cx="123810" cy="4085634"/>
            <a:chOff x="5816800" y="1880691"/>
            <a:chExt cx="123810" cy="4085634"/>
          </a:xfrm>
        </p:grpSpPr>
        <p:sp>
          <p:nvSpPr>
            <p:cNvPr id="964" name="Google Shape;964;p55">
              <a:extLst>
                <a:ext uri="{FF2B5EF4-FFF2-40B4-BE49-F238E27FC236}">
                  <a16:creationId xmlns:a16="http://schemas.microsoft.com/office/drawing/2014/main" id="{B7E254EE-3109-506F-828B-BF56DD1A5294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5" name="Google Shape;965;p55">
              <a:extLst>
                <a:ext uri="{FF2B5EF4-FFF2-40B4-BE49-F238E27FC236}">
                  <a16:creationId xmlns:a16="http://schemas.microsoft.com/office/drawing/2014/main" id="{4762036C-6301-5BFB-FF76-46139E54351D}"/>
                </a:ext>
              </a:extLst>
            </p:cNvPr>
            <p:cNvCxnSpPr>
              <a:stCxn id="964" idx="2"/>
              <a:endCxn id="877" idx="1"/>
            </p:cNvCxnSpPr>
            <p:nvPr/>
          </p:nvCxnSpPr>
          <p:spPr>
            <a:xfrm rot="10800000" flipH="1">
              <a:off x="5816800" y="1880691"/>
              <a:ext cx="123810" cy="4050684"/>
            </a:xfrm>
            <a:prstGeom prst="bentConnector3">
              <a:avLst>
                <a:gd name="adj1" fmla="val -184638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966" name="Google Shape;966;p55">
            <a:extLst>
              <a:ext uri="{FF2B5EF4-FFF2-40B4-BE49-F238E27FC236}">
                <a16:creationId xmlns:a16="http://schemas.microsoft.com/office/drawing/2014/main" id="{192ABB73-6659-86AA-E841-1F825700780B}"/>
              </a:ext>
            </a:extLst>
          </p:cNvPr>
          <p:cNvGrpSpPr/>
          <p:nvPr/>
        </p:nvGrpSpPr>
        <p:grpSpPr>
          <a:xfrm flipH="1">
            <a:off x="8274478" y="354286"/>
            <a:ext cx="259714" cy="4079939"/>
            <a:chOff x="5626986" y="1886386"/>
            <a:chExt cx="259714" cy="4079939"/>
          </a:xfrm>
        </p:grpSpPr>
        <p:sp>
          <p:nvSpPr>
            <p:cNvPr id="967" name="Google Shape;967;p55">
              <a:extLst>
                <a:ext uri="{FF2B5EF4-FFF2-40B4-BE49-F238E27FC236}">
                  <a16:creationId xmlns:a16="http://schemas.microsoft.com/office/drawing/2014/main" id="{B84025BB-45DA-4CFD-F64F-223642F07604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68" name="Google Shape;968;p55">
              <a:extLst>
                <a:ext uri="{FF2B5EF4-FFF2-40B4-BE49-F238E27FC236}">
                  <a16:creationId xmlns:a16="http://schemas.microsoft.com/office/drawing/2014/main" id="{3C38A1D2-5D64-8DF0-CF27-75A761B968B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26986" y="1886386"/>
              <a:ext cx="218300" cy="4050684"/>
            </a:xfrm>
            <a:prstGeom prst="bentConnector3">
              <a:avLst>
                <a:gd name="adj1" fmla="val 225613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969" name="Google Shape;969;p55">
            <a:extLst>
              <a:ext uri="{FF2B5EF4-FFF2-40B4-BE49-F238E27FC236}">
                <a16:creationId xmlns:a16="http://schemas.microsoft.com/office/drawing/2014/main" id="{9CE8B25C-303E-8D83-A048-0873835139E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2748" y="2774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Bayraktar TB2 - Extras</a:t>
            </a:r>
            <a:endParaRPr>
              <a:solidFill>
                <a:schemeClr val="dk1"/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5">
                <a:extLst>
                  <a:ext uri="{FF2B5EF4-FFF2-40B4-BE49-F238E27FC236}">
                    <a16:creationId xmlns:a16="http://schemas.microsoft.com/office/drawing/2014/main" id="{68D3FC35-C41C-3EC4-66AD-F3CC770764F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51845821"/>
                  </p:ext>
                </p:extLst>
              </p:nvPr>
            </p:nvGraphicFramePr>
            <p:xfrm rot="21394692">
              <a:off x="1548750" y="1037037"/>
              <a:ext cx="6046499" cy="2418678"/>
            </p:xfrm>
            <a:graphic>
              <a:graphicData uri="http://schemas.microsoft.com/office/drawing/2017/model3d">
                <am3d:model3d r:embed="rId3">
                  <am3d:spPr>
                    <a:xfrm rot="21394692">
                      <a:off x="0" y="0"/>
                      <a:ext cx="6046499" cy="2418678"/>
                    </a:xfrm>
                    <a:prstGeom prst="rect">
                      <a:avLst/>
                    </a:prstGeom>
                  </am3d:spPr>
                  <am3d:camera>
                    <am3d:pos x="0" y="0" z="5292399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2283" d="1000000"/>
                    <am3d:preTrans dx="0" dy="8613478" dz="1194704"/>
                    <am3d:scale>
                      <am3d:sx n="1000000" d="1000000"/>
                      <am3d:sy n="1000000" d="1000000"/>
                      <am3d:sz n="1000000" d="1000000"/>
                    </am3d:scale>
                    <am3d:rot ax="7725726" ay="112766" az="-140347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71399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5">
                <a:extLst>
                  <a:ext uri="{FF2B5EF4-FFF2-40B4-BE49-F238E27FC236}">
                    <a16:creationId xmlns:a16="http://schemas.microsoft.com/office/drawing/2014/main" id="{68D3FC35-C41C-3EC4-66AD-F3CC770764F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1394692">
                <a:off x="1548750" y="1037037"/>
                <a:ext cx="6046499" cy="2418678"/>
              </a:xfrm>
              <a:prstGeom prst="rect">
                <a:avLst/>
              </a:prstGeom>
            </p:spPr>
          </p:pic>
        </mc:Fallback>
      </mc:AlternateContent>
      <p:cxnSp>
        <p:nvCxnSpPr>
          <p:cNvPr id="44" name="Conexão: Curva 43">
            <a:extLst>
              <a:ext uri="{FF2B5EF4-FFF2-40B4-BE49-F238E27FC236}">
                <a16:creationId xmlns:a16="http://schemas.microsoft.com/office/drawing/2014/main" id="{F2E20540-EF7D-4045-9995-7601E9250E31}"/>
              </a:ext>
            </a:extLst>
          </p:cNvPr>
          <p:cNvCxnSpPr>
            <a:cxnSpLocks/>
          </p:cNvCxnSpPr>
          <p:nvPr/>
        </p:nvCxnSpPr>
        <p:spPr>
          <a:xfrm>
            <a:off x="5225131" y="3077208"/>
            <a:ext cx="916171" cy="684940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xão: Curva 49">
            <a:extLst>
              <a:ext uri="{FF2B5EF4-FFF2-40B4-BE49-F238E27FC236}">
                <a16:creationId xmlns:a16="http://schemas.microsoft.com/office/drawing/2014/main" id="{9BBA78B9-F249-8BEF-D6F4-1FC0882933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586474" y="2970959"/>
            <a:ext cx="738701" cy="687108"/>
          </a:xfrm>
          <a:prstGeom prst="curvedConnector3">
            <a:avLst>
              <a:gd name="adj1" fmla="val 54026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9D2DE87-2D26-5FB3-3892-7A8F99590F74}"/>
              </a:ext>
            </a:extLst>
          </p:cNvPr>
          <p:cNvGrpSpPr/>
          <p:nvPr/>
        </p:nvGrpSpPr>
        <p:grpSpPr>
          <a:xfrm>
            <a:off x="434371" y="2766831"/>
            <a:ext cx="2422875" cy="1862493"/>
            <a:chOff x="740775" y="3055478"/>
            <a:chExt cx="2422875" cy="1862493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C446C787-B62B-C960-30E3-2CD5E38EED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239" t="12810" r="5917" b="3795"/>
            <a:stretch/>
          </p:blipFill>
          <p:spPr bwMode="auto">
            <a:xfrm>
              <a:off x="740775" y="3055478"/>
              <a:ext cx="1486418" cy="8342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CF472D68-E421-B6D8-A145-D196FA7FA37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03" r="7821" b="14182"/>
            <a:stretch/>
          </p:blipFill>
          <p:spPr bwMode="auto">
            <a:xfrm>
              <a:off x="1302311" y="3892948"/>
              <a:ext cx="1861339" cy="10250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69C34F6D-AE88-A6F1-B15B-0ED604317E4B}"/>
              </a:ext>
            </a:extLst>
          </p:cNvPr>
          <p:cNvGrpSpPr/>
          <p:nvPr/>
        </p:nvGrpSpPr>
        <p:grpSpPr>
          <a:xfrm>
            <a:off x="6177192" y="3198468"/>
            <a:ext cx="2159844" cy="2023370"/>
            <a:chOff x="6102004" y="2897795"/>
            <a:chExt cx="2159844" cy="2023370"/>
          </a:xfrm>
        </p:grpSpPr>
        <p:pic>
          <p:nvPicPr>
            <p:cNvPr id="35" name="Imagem 34" descr="Uma imagem com esboço, design, arte&#10;&#10;Descrição gerada automaticamente">
              <a:extLst>
                <a:ext uri="{FF2B5EF4-FFF2-40B4-BE49-F238E27FC236}">
                  <a16:creationId xmlns:a16="http://schemas.microsoft.com/office/drawing/2014/main" id="{1689C86E-C4E7-4E9B-FC1C-406C8D94A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216539" y="2907850"/>
              <a:ext cx="1045309" cy="1354871"/>
            </a:xfrm>
            <a:prstGeom prst="rect">
              <a:avLst/>
            </a:prstGeom>
          </p:spPr>
        </p:pic>
        <p:pic>
          <p:nvPicPr>
            <p:cNvPr id="36" name="Imagem 35" descr="Uma imagem com esboço, círculo, captura de ecrã, design&#10;&#10;Descrição gerada automaticamente">
              <a:extLst>
                <a:ext uri="{FF2B5EF4-FFF2-40B4-BE49-F238E27FC236}">
                  <a16:creationId xmlns:a16="http://schemas.microsoft.com/office/drawing/2014/main" id="{2F0ACB02-33A6-80E2-4249-DFB0C90BF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102004" y="2946557"/>
              <a:ext cx="870284" cy="1255724"/>
            </a:xfrm>
            <a:prstGeom prst="rect">
              <a:avLst/>
            </a:prstGeom>
          </p:spPr>
        </p:pic>
        <p:grpSp>
          <p:nvGrpSpPr>
            <p:cNvPr id="41" name="Agrupar 40">
              <a:extLst>
                <a:ext uri="{FF2B5EF4-FFF2-40B4-BE49-F238E27FC236}">
                  <a16:creationId xmlns:a16="http://schemas.microsoft.com/office/drawing/2014/main" id="{16B2F78E-119D-979D-FF41-4BD82FDF5F97}"/>
                </a:ext>
              </a:extLst>
            </p:cNvPr>
            <p:cNvGrpSpPr/>
            <p:nvPr/>
          </p:nvGrpSpPr>
          <p:grpSpPr>
            <a:xfrm>
              <a:off x="6297464" y="2897795"/>
              <a:ext cx="1611965" cy="2023370"/>
              <a:chOff x="6297464" y="2897795"/>
              <a:chExt cx="1611965" cy="2023370"/>
            </a:xfrm>
          </p:grpSpPr>
          <p:pic>
            <p:nvPicPr>
              <p:cNvPr id="37" name="Imagem 36">
                <a:extLst>
                  <a:ext uri="{FF2B5EF4-FFF2-40B4-BE49-F238E27FC236}">
                    <a16:creationId xmlns:a16="http://schemas.microsoft.com/office/drawing/2014/main" id="{B8AAB34F-453C-1394-41C7-A1EBD18280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97464" y="3483396"/>
                <a:ext cx="1611965" cy="1437769"/>
              </a:xfrm>
              <a:prstGeom prst="rect">
                <a:avLst/>
              </a:prstGeom>
            </p:spPr>
          </p:pic>
          <p:pic>
            <p:nvPicPr>
              <p:cNvPr id="38" name="Imagem 37" descr="Uma imagem com círculo, captura de ecrã&#10;&#10;Descrição gerada automaticamente">
                <a:extLst>
                  <a:ext uri="{FF2B5EF4-FFF2-40B4-BE49-F238E27FC236}">
                    <a16:creationId xmlns:a16="http://schemas.microsoft.com/office/drawing/2014/main" id="{DE9FFAB2-0016-D3B5-1CCE-F5F6A9159A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47477" y="2897795"/>
                <a:ext cx="1383626" cy="1437400"/>
              </a:xfrm>
              <a:prstGeom prst="rect">
                <a:avLst/>
              </a:prstGeom>
            </p:spPr>
          </p:pic>
        </p:grpSp>
      </p:grpSp>
      <p:sp>
        <p:nvSpPr>
          <p:cNvPr id="39" name="Slide Number Placeholder 1">
            <a:extLst>
              <a:ext uri="{FF2B5EF4-FFF2-40B4-BE49-F238E27FC236}">
                <a16:creationId xmlns:a16="http://schemas.microsoft.com/office/drawing/2014/main" id="{F46FC88F-095B-2D2E-55C3-CC434F71711F}"/>
              </a:ext>
            </a:extLst>
          </p:cNvPr>
          <p:cNvSpPr txBox="1">
            <a:spLocks/>
          </p:cNvSpPr>
          <p:nvPr/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7</a:t>
            </a:fld>
            <a:endParaRPr lang="en"/>
          </a:p>
        </p:txBody>
      </p:sp>
      <p:pic>
        <p:nvPicPr>
          <p:cNvPr id="3088" name="Picture 16" descr="Uma imagem com esboço, design, círculo, arte&#10;&#10;Descrição gerada automaticamente">
            <a:extLst>
              <a:ext uri="{FF2B5EF4-FFF2-40B4-BE49-F238E27FC236}">
                <a16:creationId xmlns:a16="http://schemas.microsoft.com/office/drawing/2014/main" id="{A5ED17B7-5BBB-1543-0F64-C34797035D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00" t="1920" r="9363"/>
          <a:stretch/>
        </p:blipFill>
        <p:spPr bwMode="auto">
          <a:xfrm>
            <a:off x="3220637" y="3884029"/>
            <a:ext cx="625090" cy="816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9" name="Agrupar 48">
            <a:extLst>
              <a:ext uri="{FF2B5EF4-FFF2-40B4-BE49-F238E27FC236}">
                <a16:creationId xmlns:a16="http://schemas.microsoft.com/office/drawing/2014/main" id="{3AAF4455-BD2E-2686-6C7B-17052C41C689}"/>
              </a:ext>
            </a:extLst>
          </p:cNvPr>
          <p:cNvGrpSpPr/>
          <p:nvPr/>
        </p:nvGrpSpPr>
        <p:grpSpPr>
          <a:xfrm>
            <a:off x="3159436" y="4023355"/>
            <a:ext cx="722059" cy="751839"/>
            <a:chOff x="2782484" y="3621965"/>
            <a:chExt cx="1286107" cy="1286107"/>
          </a:xfrm>
        </p:grpSpPr>
        <p:sp>
          <p:nvSpPr>
            <p:cNvPr id="46" name="Retângulo 45">
              <a:extLst>
                <a:ext uri="{FF2B5EF4-FFF2-40B4-BE49-F238E27FC236}">
                  <a16:creationId xmlns:a16="http://schemas.microsoft.com/office/drawing/2014/main" id="{9899EEDB-AE90-A47A-F084-8EA35B851040}"/>
                </a:ext>
              </a:extLst>
            </p:cNvPr>
            <p:cNvSpPr/>
            <p:nvPr/>
          </p:nvSpPr>
          <p:spPr>
            <a:xfrm rot="3144606">
              <a:off x="3353693" y="3625814"/>
              <a:ext cx="143690" cy="12861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PT"/>
            </a:p>
          </p:txBody>
        </p:sp>
        <p:sp>
          <p:nvSpPr>
            <p:cNvPr id="48" name="Retângulo 47">
              <a:extLst>
                <a:ext uri="{FF2B5EF4-FFF2-40B4-BE49-F238E27FC236}">
                  <a16:creationId xmlns:a16="http://schemas.microsoft.com/office/drawing/2014/main" id="{6561D758-40AB-6238-1B6F-7198AA6FD94D}"/>
                </a:ext>
              </a:extLst>
            </p:cNvPr>
            <p:cNvSpPr/>
            <p:nvPr/>
          </p:nvSpPr>
          <p:spPr>
            <a:xfrm rot="19188627">
              <a:off x="3391566" y="3621965"/>
              <a:ext cx="143690" cy="1286107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PT"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98BB193A-D179-87DD-C9C3-9A6BD79EF2F9}"/>
              </a:ext>
            </a:extLst>
          </p:cNvPr>
          <p:cNvSpPr txBox="1"/>
          <p:nvPr/>
        </p:nvSpPr>
        <p:spPr>
          <a:xfrm>
            <a:off x="455262" y="3487531"/>
            <a:ext cx="81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MAM-L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EDC9629-0596-51AF-D96B-D46FC463D7C9}"/>
              </a:ext>
            </a:extLst>
          </p:cNvPr>
          <p:cNvSpPr txBox="1"/>
          <p:nvPr/>
        </p:nvSpPr>
        <p:spPr>
          <a:xfrm>
            <a:off x="995907" y="4563394"/>
            <a:ext cx="81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>
                <a:solidFill>
                  <a:schemeClr val="bg1"/>
                </a:solidFill>
              </a:rPr>
              <a:t>MAM-C</a:t>
            </a:r>
          </a:p>
        </p:txBody>
      </p:sp>
    </p:spTree>
    <p:extLst>
      <p:ext uri="{BB962C8B-B14F-4D97-AF65-F5344CB8AC3E}">
        <p14:creationId xmlns:p14="http://schemas.microsoft.com/office/powerpoint/2010/main" val="412283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9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6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7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0"/>
                            </p:stCondLst>
                            <p:childTnLst>
                              <p:par>
                                <p:cTn id="12" presetID="37" presetClass="emph" presetSubtype="128" accel="10000" decel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9">
          <a:extLst>
            <a:ext uri="{FF2B5EF4-FFF2-40B4-BE49-F238E27FC236}">
              <a16:creationId xmlns:a16="http://schemas.microsoft.com/office/drawing/2014/main" id="{914F46F0-02B0-F9E6-3F97-277B44238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51">
            <a:extLst>
              <a:ext uri="{FF2B5EF4-FFF2-40B4-BE49-F238E27FC236}">
                <a16:creationId xmlns:a16="http://schemas.microsoft.com/office/drawing/2014/main" id="{C0D561FF-B25E-0162-9FEE-C2997D0FAAF0}"/>
              </a:ext>
            </a:extLst>
          </p:cNvPr>
          <p:cNvSpPr/>
          <p:nvPr/>
        </p:nvSpPr>
        <p:spPr>
          <a:xfrm>
            <a:off x="5318900" y="1038675"/>
            <a:ext cx="2165400" cy="1839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3" name="Google Shape;763;p51">
            <a:extLst>
              <a:ext uri="{FF2B5EF4-FFF2-40B4-BE49-F238E27FC236}">
                <a16:creationId xmlns:a16="http://schemas.microsoft.com/office/drawing/2014/main" id="{09462B62-2F0F-7ADE-8664-E6ECCC3CFA9C}"/>
              </a:ext>
            </a:extLst>
          </p:cNvPr>
          <p:cNvSpPr/>
          <p:nvPr/>
        </p:nvSpPr>
        <p:spPr>
          <a:xfrm>
            <a:off x="1659700" y="1038675"/>
            <a:ext cx="2165400" cy="18393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" name="Google Shape;764;p51">
            <a:extLst>
              <a:ext uri="{FF2B5EF4-FFF2-40B4-BE49-F238E27FC236}">
                <a16:creationId xmlns:a16="http://schemas.microsoft.com/office/drawing/2014/main" id="{D5715C58-D99D-6D08-A31C-1B0C262B79E2}"/>
              </a:ext>
            </a:extLst>
          </p:cNvPr>
          <p:cNvSpPr/>
          <p:nvPr/>
        </p:nvSpPr>
        <p:spPr>
          <a:xfrm>
            <a:off x="576350" y="617847"/>
            <a:ext cx="7991400" cy="4848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1" name="Google Shape;781;p51">
            <a:extLst>
              <a:ext uri="{FF2B5EF4-FFF2-40B4-BE49-F238E27FC236}">
                <a16:creationId xmlns:a16="http://schemas.microsoft.com/office/drawing/2014/main" id="{258835F1-98BD-1FD9-1557-C213DB53C7AC}"/>
              </a:ext>
            </a:extLst>
          </p:cNvPr>
          <p:cNvGrpSpPr/>
          <p:nvPr/>
        </p:nvGrpSpPr>
        <p:grpSpPr>
          <a:xfrm>
            <a:off x="405288" y="860175"/>
            <a:ext cx="171000" cy="3574050"/>
            <a:chOff x="5816800" y="2392275"/>
            <a:chExt cx="171000" cy="3574050"/>
          </a:xfrm>
        </p:grpSpPr>
        <p:sp>
          <p:nvSpPr>
            <p:cNvPr id="782" name="Google Shape;782;p51">
              <a:extLst>
                <a:ext uri="{FF2B5EF4-FFF2-40B4-BE49-F238E27FC236}">
                  <a16:creationId xmlns:a16="http://schemas.microsoft.com/office/drawing/2014/main" id="{956F58CC-6ADB-88CD-57DD-9F1014C2B17A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3" name="Google Shape;783;p51">
              <a:extLst>
                <a:ext uri="{FF2B5EF4-FFF2-40B4-BE49-F238E27FC236}">
                  <a16:creationId xmlns:a16="http://schemas.microsoft.com/office/drawing/2014/main" id="{F66A3106-E458-92E2-5847-7A51A094CEC0}"/>
                </a:ext>
              </a:extLst>
            </p:cNvPr>
            <p:cNvCxnSpPr>
              <a:stCxn id="782" idx="2"/>
              <a:endCxn id="764" idx="1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84" name="Google Shape;784;p51">
            <a:extLst>
              <a:ext uri="{FF2B5EF4-FFF2-40B4-BE49-F238E27FC236}">
                <a16:creationId xmlns:a16="http://schemas.microsoft.com/office/drawing/2014/main" id="{688C6B7B-1D49-112B-CF20-309A8E436617}"/>
              </a:ext>
            </a:extLst>
          </p:cNvPr>
          <p:cNvGrpSpPr/>
          <p:nvPr/>
        </p:nvGrpSpPr>
        <p:grpSpPr>
          <a:xfrm flipH="1">
            <a:off x="8567798" y="860175"/>
            <a:ext cx="171000" cy="3574050"/>
            <a:chOff x="5816800" y="2392275"/>
            <a:chExt cx="171000" cy="3574050"/>
          </a:xfrm>
        </p:grpSpPr>
        <p:sp>
          <p:nvSpPr>
            <p:cNvPr id="785" name="Google Shape;785;p51">
              <a:extLst>
                <a:ext uri="{FF2B5EF4-FFF2-40B4-BE49-F238E27FC236}">
                  <a16:creationId xmlns:a16="http://schemas.microsoft.com/office/drawing/2014/main" id="{FFBC6658-CD73-B234-A629-B4B618B7DA4A}"/>
                </a:ext>
              </a:extLst>
            </p:cNvPr>
            <p:cNvSpPr/>
            <p:nvPr/>
          </p:nvSpPr>
          <p:spPr>
            <a:xfrm>
              <a:off x="5816800" y="589642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786" name="Google Shape;786;p51">
              <a:extLst>
                <a:ext uri="{FF2B5EF4-FFF2-40B4-BE49-F238E27FC236}">
                  <a16:creationId xmlns:a16="http://schemas.microsoft.com/office/drawing/2014/main" id="{6FE83070-153C-0827-1557-3DDA24CEAF30}"/>
                </a:ext>
              </a:extLst>
            </p:cNvPr>
            <p:cNvCxnSpPr>
              <a:stCxn id="785" idx="2"/>
              <a:endCxn id="764" idx="3"/>
            </p:cNvCxnSpPr>
            <p:nvPr/>
          </p:nvCxnSpPr>
          <p:spPr>
            <a:xfrm rot="10800000" flipH="1">
              <a:off x="5816800" y="2392275"/>
              <a:ext cx="171000" cy="3539100"/>
            </a:xfrm>
            <a:prstGeom prst="bentConnector3">
              <a:avLst>
                <a:gd name="adj1" fmla="val -139254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787" name="Google Shape;787;p51">
            <a:extLst>
              <a:ext uri="{FF2B5EF4-FFF2-40B4-BE49-F238E27FC236}">
                <a16:creationId xmlns:a16="http://schemas.microsoft.com/office/drawing/2014/main" id="{13758404-BE3F-21E8-04E6-CAB9622020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39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Montagem dos componentes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" name="DRONE">
            <a:hlinkClick r:id="" action="ppaction://media"/>
            <a:extLst>
              <a:ext uri="{FF2B5EF4-FFF2-40B4-BE49-F238E27FC236}">
                <a16:creationId xmlns:a16="http://schemas.microsoft.com/office/drawing/2014/main" id="{3C557C30-13D4-2C70-F2CB-246A137770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0892" y="1301578"/>
            <a:ext cx="6202216" cy="315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73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 fullScrn="1"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>
          <a:extLst>
            <a:ext uri="{FF2B5EF4-FFF2-40B4-BE49-F238E27FC236}">
              <a16:creationId xmlns:a16="http://schemas.microsoft.com/office/drawing/2014/main" id="{8B2A70A3-6823-053C-2758-5549E72130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>
            <a:extLst>
              <a:ext uri="{FF2B5EF4-FFF2-40B4-BE49-F238E27FC236}">
                <a16:creationId xmlns:a16="http://schemas.microsoft.com/office/drawing/2014/main" id="{D4437AEF-83C5-81BD-FBF2-060E4E6639EF}"/>
              </a:ext>
            </a:extLst>
          </p:cNvPr>
          <p:cNvSpPr/>
          <p:nvPr/>
        </p:nvSpPr>
        <p:spPr>
          <a:xfrm>
            <a:off x="2828100" y="535259"/>
            <a:ext cx="3487800" cy="3132600"/>
          </a:xfrm>
          <a:prstGeom prst="ellipse">
            <a:avLst/>
          </a:prstGeom>
          <a:gradFill>
            <a:gsLst>
              <a:gs pos="0">
                <a:srgbClr val="170F8D"/>
              </a:gs>
              <a:gs pos="61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35">
            <a:extLst>
              <a:ext uri="{FF2B5EF4-FFF2-40B4-BE49-F238E27FC236}">
                <a16:creationId xmlns:a16="http://schemas.microsoft.com/office/drawing/2014/main" id="{0843E399-5101-831D-4B52-EC02139C829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768200" y="2801284"/>
            <a:ext cx="3607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Fase M1</a:t>
            </a:r>
            <a:endParaRPr/>
          </a:p>
        </p:txBody>
      </p:sp>
      <p:sp>
        <p:nvSpPr>
          <p:cNvPr id="235" name="Google Shape;235;p35">
            <a:extLst>
              <a:ext uri="{FF2B5EF4-FFF2-40B4-BE49-F238E27FC236}">
                <a16:creationId xmlns:a16="http://schemas.microsoft.com/office/drawing/2014/main" id="{9F52B7A6-ACC2-380B-3D25-7E8763504D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768200" y="3554009"/>
            <a:ext cx="3607500" cy="40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VBA | Design Generativo | Automatização</a:t>
            </a:r>
            <a:endParaRPr/>
          </a:p>
        </p:txBody>
      </p:sp>
      <p:sp>
        <p:nvSpPr>
          <p:cNvPr id="237" name="Google Shape;237;p35">
            <a:extLst>
              <a:ext uri="{FF2B5EF4-FFF2-40B4-BE49-F238E27FC236}">
                <a16:creationId xmlns:a16="http://schemas.microsoft.com/office/drawing/2014/main" id="{A1D05540-1633-5759-35DA-234DDF085C39}"/>
              </a:ext>
            </a:extLst>
          </p:cNvPr>
          <p:cNvSpPr/>
          <p:nvPr/>
        </p:nvSpPr>
        <p:spPr>
          <a:xfrm>
            <a:off x="3777250" y="1470283"/>
            <a:ext cx="1589400" cy="1262400"/>
          </a:xfrm>
          <a:prstGeom prst="rect">
            <a:avLst/>
          </a:prstGeom>
          <a:gradFill>
            <a:gsLst>
              <a:gs pos="0">
                <a:srgbClr val="00BCC2"/>
              </a:gs>
              <a:gs pos="100000">
                <a:srgbClr val="B2E4C2"/>
              </a:gs>
            </a:gsLst>
            <a:lin ang="10800025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8" name="Google Shape;238;p35">
            <a:extLst>
              <a:ext uri="{FF2B5EF4-FFF2-40B4-BE49-F238E27FC236}">
                <a16:creationId xmlns:a16="http://schemas.microsoft.com/office/drawing/2014/main" id="{2BC8A8CC-60C1-6962-890B-E1A417EEDB94}"/>
              </a:ext>
            </a:extLst>
          </p:cNvPr>
          <p:cNvCxnSpPr>
            <a:stCxn id="237" idx="1"/>
            <a:endCxn id="234" idx="1"/>
          </p:cNvCxnSpPr>
          <p:nvPr/>
        </p:nvCxnSpPr>
        <p:spPr>
          <a:xfrm flipH="1">
            <a:off x="2768050" y="2101483"/>
            <a:ext cx="1009200" cy="1120800"/>
          </a:xfrm>
          <a:prstGeom prst="bentConnector3">
            <a:avLst>
              <a:gd name="adj1" fmla="val 123581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9" name="Google Shape;239;p35">
            <a:extLst>
              <a:ext uri="{FF2B5EF4-FFF2-40B4-BE49-F238E27FC236}">
                <a16:creationId xmlns:a16="http://schemas.microsoft.com/office/drawing/2014/main" id="{67CE9F57-EFFF-9813-B470-8AF61ED4A6EF}"/>
              </a:ext>
            </a:extLst>
          </p:cNvPr>
          <p:cNvCxnSpPr>
            <a:stCxn id="234" idx="3"/>
            <a:endCxn id="237" idx="3"/>
          </p:cNvCxnSpPr>
          <p:nvPr/>
        </p:nvCxnSpPr>
        <p:spPr>
          <a:xfrm rot="10800000">
            <a:off x="5366500" y="2101384"/>
            <a:ext cx="1009200" cy="1120800"/>
          </a:xfrm>
          <a:prstGeom prst="bentConnector3">
            <a:avLst>
              <a:gd name="adj1" fmla="val -23595"/>
            </a:avLst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40" name="Google Shape;240;p35">
            <a:extLst>
              <a:ext uri="{FF2B5EF4-FFF2-40B4-BE49-F238E27FC236}">
                <a16:creationId xmlns:a16="http://schemas.microsoft.com/office/drawing/2014/main" id="{3FC7C9CC-1F87-53C7-E874-E846C9B46D49}"/>
              </a:ext>
            </a:extLst>
          </p:cNvPr>
          <p:cNvGrpSpPr/>
          <p:nvPr/>
        </p:nvGrpSpPr>
        <p:grpSpPr>
          <a:xfrm>
            <a:off x="3116209" y="3177610"/>
            <a:ext cx="3860732" cy="980194"/>
            <a:chOff x="2458481" y="3214981"/>
            <a:chExt cx="3860732" cy="980194"/>
          </a:xfrm>
        </p:grpSpPr>
        <p:sp>
          <p:nvSpPr>
            <p:cNvPr id="241" name="Google Shape;241;p35">
              <a:extLst>
                <a:ext uri="{FF2B5EF4-FFF2-40B4-BE49-F238E27FC236}">
                  <a16:creationId xmlns:a16="http://schemas.microsoft.com/office/drawing/2014/main" id="{BDF922D6-8F5E-ABAA-5E49-BA4126ABD717}"/>
                </a:ext>
              </a:extLst>
            </p:cNvPr>
            <p:cNvSpPr/>
            <p:nvPr/>
          </p:nvSpPr>
          <p:spPr>
            <a:xfrm>
              <a:off x="2458481" y="4125275"/>
              <a:ext cx="69900" cy="69900"/>
            </a:xfrm>
            <a:prstGeom prst="ellipse">
              <a:avLst/>
            </a:prstGeom>
            <a:gradFill>
              <a:gsLst>
                <a:gs pos="0">
                  <a:srgbClr val="82BCFE"/>
                </a:gs>
                <a:gs pos="100000">
                  <a:srgbClr val="0C77F1"/>
                </a:gs>
              </a:gsLst>
              <a:lin ang="5400012" scaled="0"/>
            </a:gra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42" name="Google Shape;242;p35">
              <a:extLst>
                <a:ext uri="{FF2B5EF4-FFF2-40B4-BE49-F238E27FC236}">
                  <a16:creationId xmlns:a16="http://schemas.microsoft.com/office/drawing/2014/main" id="{F04DACB5-A99D-1082-2FFB-ECF229D3F3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28381" y="3214981"/>
              <a:ext cx="3790832" cy="938075"/>
            </a:xfrm>
            <a:prstGeom prst="bentConnector3">
              <a:avLst>
                <a:gd name="adj1" fmla="val -6030"/>
              </a:avLst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43" name="Google Shape;243;p35">
            <a:extLst>
              <a:ext uri="{FF2B5EF4-FFF2-40B4-BE49-F238E27FC236}">
                <a16:creationId xmlns:a16="http://schemas.microsoft.com/office/drawing/2014/main" id="{D3C67274-F2D1-0795-B407-36941D179D2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35200" y="1680584"/>
            <a:ext cx="1273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02</a:t>
            </a:r>
            <a:endParaRPr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40863"/>
      </p:ext>
    </p:extLst>
  </p:cSld>
  <p:clrMapOvr>
    <a:masterClrMapping/>
  </p:clrMapOvr>
</p:sld>
</file>

<file path=ppt/theme/theme1.xml><?xml version="1.0" encoding="utf-8"?>
<a:theme xmlns:a="http://schemas.openxmlformats.org/drawingml/2006/main" name="Cloud Engineer CV by Slidesgo">
  <a:themeElements>
    <a:clrScheme name="Simple Light">
      <a:dk1>
        <a:srgbClr val="00000D"/>
      </a:dk1>
      <a:lt1>
        <a:srgbClr val="FFFFFF"/>
      </a:lt1>
      <a:dk2>
        <a:srgbClr val="6EEDDA"/>
      </a:dk2>
      <a:lt2>
        <a:srgbClr val="4098FD"/>
      </a:lt2>
      <a:accent1>
        <a:srgbClr val="584EFD"/>
      </a:accent1>
      <a:accent2>
        <a:srgbClr val="251AC0"/>
      </a:accent2>
      <a:accent3>
        <a:srgbClr val="2A118E"/>
      </a:accent3>
      <a:accent4>
        <a:srgbClr val="150248"/>
      </a:accent4>
      <a:accent5>
        <a:srgbClr val="6EEDDA"/>
      </a:accent5>
      <a:accent6>
        <a:srgbClr val="4098FD"/>
      </a:accent6>
      <a:hlink>
        <a:srgbClr val="6EEDD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E589E6D7CAD1D47BD3E77FD941263FA" ma:contentTypeVersion="7" ma:contentTypeDescription="Create a new document." ma:contentTypeScope="" ma:versionID="96e33edcb09850cb59190b970b04e835">
  <xsd:schema xmlns:xsd="http://www.w3.org/2001/XMLSchema" xmlns:xs="http://www.w3.org/2001/XMLSchema" xmlns:p="http://schemas.microsoft.com/office/2006/metadata/properties" xmlns:ns2="987e5766-57f3-4737-be3d-6bfe0566c805" targetNamespace="http://schemas.microsoft.com/office/2006/metadata/properties" ma:root="true" ma:fieldsID="92a364773cec3b28dcd77521e395fe17" ns2:_="">
    <xsd:import namespace="987e5766-57f3-4737-be3d-6bfe0566c80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DateTaken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7e5766-57f3-4737-be3d-6bfe0566c80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DateTaken" ma:index="12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4AF04797-DE5B-4BC5-B4E9-704A83044DA7}">
  <ds:schemaRefs>
    <ds:schemaRef ds:uri="987e5766-57f3-4737-be3d-6bfe0566c80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5733146-FE45-495C-8138-C00A27B592A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76A214-7E61-4002-A7CA-74169757413E}">
  <ds:schemaRefs>
    <ds:schemaRef ds:uri="987e5766-57f3-4737-be3d-6bfe0566c80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493</Words>
  <Application>Microsoft Office PowerPoint</Application>
  <PresentationFormat>On-screen Show (16:9)</PresentationFormat>
  <Paragraphs>201</Paragraphs>
  <Slides>36</Slides>
  <Notes>36</Notes>
  <HiddenSlides>0</HiddenSlides>
  <MMClips>4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Wingdings</vt:lpstr>
      <vt:lpstr>Roboto Condensed Light</vt:lpstr>
      <vt:lpstr>Cambria Math</vt:lpstr>
      <vt:lpstr>Fugaz One</vt:lpstr>
      <vt:lpstr>Arial</vt:lpstr>
      <vt:lpstr>Space Mono</vt:lpstr>
      <vt:lpstr>Catamaran</vt:lpstr>
      <vt:lpstr>Roboto Condensed</vt:lpstr>
      <vt:lpstr>Cloud Engineer CV by Slidesgo</vt:lpstr>
      <vt:lpstr>Worksheet</vt:lpstr>
      <vt:lpstr>Design Generativo e Otimização​</vt:lpstr>
      <vt:lpstr>Fase M0</vt:lpstr>
      <vt:lpstr>Fase M0</vt:lpstr>
      <vt:lpstr>Drone de combate</vt:lpstr>
      <vt:lpstr>Bayraktar TB2 - Dimensões</vt:lpstr>
      <vt:lpstr>Bayraktar TB2 - Componentes</vt:lpstr>
      <vt:lpstr>Bayraktar TB2 - Extras</vt:lpstr>
      <vt:lpstr>Montagem dos componentes</vt:lpstr>
      <vt:lpstr>Fase M1</vt:lpstr>
      <vt:lpstr>Design Tables</vt:lpstr>
      <vt:lpstr>Design Tables</vt:lpstr>
      <vt:lpstr>Script VBA -SolidWorks</vt:lpstr>
      <vt:lpstr>Script  VBA - SolidWorks</vt:lpstr>
      <vt:lpstr>Sistema de aterragem</vt:lpstr>
      <vt:lpstr>GENERATIVE DESIGN e Modelação Automatizada</vt:lpstr>
      <vt:lpstr>Braço Robótico</vt:lpstr>
      <vt:lpstr>BEEGRAPHY</vt:lpstr>
      <vt:lpstr>Fase M2</vt:lpstr>
      <vt:lpstr>Fase M2 : Otimização de um Winglet</vt:lpstr>
      <vt:lpstr>Variáveis de projeto</vt:lpstr>
      <vt:lpstr>Arrasto</vt:lpstr>
      <vt:lpstr>PowerPoint Presentation</vt:lpstr>
      <vt:lpstr>Variáveis de projeto</vt:lpstr>
      <vt:lpstr>PowerPoint Presentation</vt:lpstr>
      <vt:lpstr>PowerPoint Presentation</vt:lpstr>
      <vt:lpstr>Variáveis de projeto</vt:lpstr>
      <vt:lpstr>PowerPoint Presentation</vt:lpstr>
      <vt:lpstr>Resultados das simulações</vt:lpstr>
      <vt:lpstr>Resultados – Response Surface</vt:lpstr>
      <vt:lpstr>Resultados – Quantificação dos vórtices</vt:lpstr>
      <vt:lpstr>Resultados – Quantificação dos vórtices</vt:lpstr>
      <vt:lpstr>Resultados – Quantificação dos vórtices</vt:lpstr>
      <vt:lpstr>Comparação com Exemplo Real</vt:lpstr>
      <vt:lpstr>Comparação com Exemplo Real</vt:lpstr>
      <vt:lpstr>Conclusão</vt:lpstr>
      <vt:lpstr>Questões?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Vasco Carreira</dc:creator>
  <cp:lastModifiedBy>Magner Gusse</cp:lastModifiedBy>
  <cp:revision>35</cp:revision>
  <dcterms:modified xsi:type="dcterms:W3CDTF">2025-02-04T16:51:12Z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0x0101006E589E6D7CAD1D47BD3E77FD941263FA</vt:lpwstr>
  </property>
</Properties>
</file>